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Default Extension="rels" ContentType="application/vnd.openxmlformats-package.relationship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Default Extension="mp4" ContentType="video/unknown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Default Extension="png" ContentType="image/png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Default Extension="jpeg" ContentType="image/jpeg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83" r:id="rId6"/>
    <p:sldId id="282" r:id="rId7"/>
    <p:sldId id="276" r:id="rId8"/>
    <p:sldId id="277" r:id="rId9"/>
    <p:sldId id="281" r:id="rId10"/>
    <p:sldId id="284" r:id="rId11"/>
    <p:sldId id="269" r:id="rId12"/>
    <p:sldId id="267" r:id="rId13"/>
    <p:sldId id="262" r:id="rId14"/>
    <p:sldId id="263" r:id="rId15"/>
    <p:sldId id="264" r:id="rId16"/>
    <p:sldId id="265" r:id="rId17"/>
    <p:sldId id="266" r:id="rId18"/>
    <p:sldId id="287" r:id="rId19"/>
    <p:sldId id="288" r:id="rId20"/>
    <p:sldId id="286" r:id="rId21"/>
    <p:sldId id="273" r:id="rId22"/>
    <p:sldId id="274" r:id="rId23"/>
    <p:sldId id="289" r:id="rId24"/>
    <p:sldId id="270" r:id="rId25"/>
    <p:sldId id="285" r:id="rId26"/>
    <p:sldId id="260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101"/>
    <a:srgbClr val="E5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950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68BF7-4188-4B60-834E-203FDE5B098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505EAA7B-A4B9-4781-8FCA-2860E5B735C6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1">
                  <a:lumMod val="85000"/>
                </a:schemeClr>
              </a:solidFill>
            </a:rPr>
            <a:t>End-to-end system testing</a:t>
          </a:r>
          <a:endParaRPr lang="en-US" sz="2800" dirty="0">
            <a:solidFill>
              <a:schemeClr val="bg1">
                <a:lumMod val="85000"/>
              </a:schemeClr>
            </a:solidFill>
          </a:endParaRPr>
        </a:p>
      </dgm:t>
    </dgm:pt>
    <dgm:pt modelId="{98CF8BC4-1713-474C-97EF-40AD96760CDF}" type="parTrans" cxnId="{124673A7-DD8C-4CEC-BE1B-3788281E0E95}">
      <dgm:prSet/>
      <dgm:spPr/>
      <dgm:t>
        <a:bodyPr/>
        <a:lstStyle/>
        <a:p>
          <a:endParaRPr lang="en-US"/>
        </a:p>
      </dgm:t>
    </dgm:pt>
    <dgm:pt modelId="{D88D91B5-F792-4B33-AB7C-3D1ED227E0F9}" type="sibTrans" cxnId="{124673A7-DD8C-4CEC-BE1B-3788281E0E95}">
      <dgm:prSet/>
      <dgm:spPr/>
      <dgm:t>
        <a:bodyPr/>
        <a:lstStyle/>
        <a:p>
          <a:endParaRPr lang="en-US"/>
        </a:p>
      </dgm:t>
    </dgm:pt>
    <dgm:pt modelId="{6F068795-7114-4D67-AA45-9DD77360850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Verify component integrations (or subsystems)</a:t>
          </a:r>
          <a:endParaRPr lang="en-US" dirty="0">
            <a:solidFill>
              <a:schemeClr val="bg1"/>
            </a:solidFill>
          </a:endParaRPr>
        </a:p>
      </dgm:t>
    </dgm:pt>
    <dgm:pt modelId="{DD54FC62-98DF-4B23-8BAF-F15610EFEBAD}" type="parTrans" cxnId="{AFF7450A-5B72-413A-85A6-7539CCFC8D9A}">
      <dgm:prSet/>
      <dgm:spPr/>
      <dgm:t>
        <a:bodyPr/>
        <a:lstStyle/>
        <a:p>
          <a:endParaRPr lang="en-US"/>
        </a:p>
      </dgm:t>
    </dgm:pt>
    <dgm:pt modelId="{DA8B886F-D428-410E-96A2-0DBCC9BB0DF5}" type="sibTrans" cxnId="{AFF7450A-5B72-413A-85A6-7539CCFC8D9A}">
      <dgm:prSet/>
      <dgm:spPr/>
      <dgm:t>
        <a:bodyPr/>
        <a:lstStyle/>
        <a:p>
          <a:endParaRPr lang="en-US"/>
        </a:p>
      </dgm:t>
    </dgm:pt>
    <dgm:pt modelId="{B7A17025-FD32-404C-80EE-1A5A6C6609A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Verify component in isolation</a:t>
          </a:r>
          <a:endParaRPr lang="en-US" dirty="0">
            <a:solidFill>
              <a:schemeClr val="bg1"/>
            </a:solidFill>
          </a:endParaRPr>
        </a:p>
      </dgm:t>
    </dgm:pt>
    <dgm:pt modelId="{0B0384AB-6456-44E2-BD22-CBA7EF90AE6D}" type="parTrans" cxnId="{9F219147-16F3-41E9-8B8F-FA07FE31EFD7}">
      <dgm:prSet/>
      <dgm:spPr/>
      <dgm:t>
        <a:bodyPr/>
        <a:lstStyle/>
        <a:p>
          <a:endParaRPr lang="en-US"/>
        </a:p>
      </dgm:t>
    </dgm:pt>
    <dgm:pt modelId="{2994FA80-3F6A-4B1A-A0FB-2224D8BDC4F6}" type="sibTrans" cxnId="{9F219147-16F3-41E9-8B8F-FA07FE31EFD7}">
      <dgm:prSet/>
      <dgm:spPr/>
      <dgm:t>
        <a:bodyPr/>
        <a:lstStyle/>
        <a:p>
          <a:endParaRPr lang="en-US"/>
        </a:p>
      </dgm:t>
    </dgm:pt>
    <dgm:pt modelId="{F86123B7-44A4-456D-B1A1-5A2C83E901E3}" type="pres">
      <dgm:prSet presAssocID="{C4668BF7-4188-4B60-834E-203FDE5B0989}" presName="Name0" presStyleCnt="0">
        <dgm:presLayoutVars>
          <dgm:dir/>
          <dgm:animLvl val="lvl"/>
          <dgm:resizeHandles val="exact"/>
        </dgm:presLayoutVars>
      </dgm:prSet>
      <dgm:spPr/>
    </dgm:pt>
    <dgm:pt modelId="{9A3B80C0-97E5-4040-A5FA-01DBA29AE92E}" type="pres">
      <dgm:prSet presAssocID="{505EAA7B-A4B9-4781-8FCA-2860E5B735C6}" presName="Name8" presStyleCnt="0"/>
      <dgm:spPr/>
    </dgm:pt>
    <dgm:pt modelId="{3D39375C-C7A7-4ACC-A5D8-5F0998050E43}" type="pres">
      <dgm:prSet presAssocID="{505EAA7B-A4B9-4781-8FCA-2860E5B735C6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68818A-3EEB-495B-AFF4-3B6292A411EC}" type="pres">
      <dgm:prSet presAssocID="{505EAA7B-A4B9-4781-8FCA-2860E5B735C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855D5-DDBA-4809-B5AD-4EA2DDD93B98}" type="pres">
      <dgm:prSet presAssocID="{6F068795-7114-4D67-AA45-9DD77360850E}" presName="Name8" presStyleCnt="0"/>
      <dgm:spPr/>
    </dgm:pt>
    <dgm:pt modelId="{6BC2E17F-04EF-41F9-B84F-B38F0C731E08}" type="pres">
      <dgm:prSet presAssocID="{6F068795-7114-4D67-AA45-9DD77360850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8D6F4-5A9A-45B9-8017-FDDC59540F14}" type="pres">
      <dgm:prSet presAssocID="{6F068795-7114-4D67-AA45-9DD7736085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E55957-C75F-4FFF-B235-1F7B07BBAA20}" type="pres">
      <dgm:prSet presAssocID="{B7A17025-FD32-404C-80EE-1A5A6C6609AF}" presName="Name8" presStyleCnt="0"/>
      <dgm:spPr/>
    </dgm:pt>
    <dgm:pt modelId="{A01CF598-F3E2-4A7A-8C05-A4C4107474F4}" type="pres">
      <dgm:prSet presAssocID="{B7A17025-FD32-404C-80EE-1A5A6C6609A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BDD7A-A490-42DD-9AA0-E574273FB49A}" type="pres">
      <dgm:prSet presAssocID="{B7A17025-FD32-404C-80EE-1A5A6C6609A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1D99D8-CE23-419D-898E-EA84D5C487C3}" type="presOf" srcId="{B7A17025-FD32-404C-80EE-1A5A6C6609AF}" destId="{A01CF598-F3E2-4A7A-8C05-A4C4107474F4}" srcOrd="0" destOrd="0" presId="urn:microsoft.com/office/officeart/2005/8/layout/pyramid1"/>
    <dgm:cxn modelId="{746BF02A-0587-4EB7-BB05-459337930DBF}" type="presOf" srcId="{B7A17025-FD32-404C-80EE-1A5A6C6609AF}" destId="{F65BDD7A-A490-42DD-9AA0-E574273FB49A}" srcOrd="1" destOrd="0" presId="urn:microsoft.com/office/officeart/2005/8/layout/pyramid1"/>
    <dgm:cxn modelId="{403A4B3B-2AB1-4726-BF4D-F696BA6B097E}" type="presOf" srcId="{505EAA7B-A4B9-4781-8FCA-2860E5B735C6}" destId="{3D39375C-C7A7-4ACC-A5D8-5F0998050E43}" srcOrd="0" destOrd="0" presId="urn:microsoft.com/office/officeart/2005/8/layout/pyramid1"/>
    <dgm:cxn modelId="{9F219147-16F3-41E9-8B8F-FA07FE31EFD7}" srcId="{C4668BF7-4188-4B60-834E-203FDE5B0989}" destId="{B7A17025-FD32-404C-80EE-1A5A6C6609AF}" srcOrd="2" destOrd="0" parTransId="{0B0384AB-6456-44E2-BD22-CBA7EF90AE6D}" sibTransId="{2994FA80-3F6A-4B1A-A0FB-2224D8BDC4F6}"/>
    <dgm:cxn modelId="{AFF7450A-5B72-413A-85A6-7539CCFC8D9A}" srcId="{C4668BF7-4188-4B60-834E-203FDE5B0989}" destId="{6F068795-7114-4D67-AA45-9DD77360850E}" srcOrd="1" destOrd="0" parTransId="{DD54FC62-98DF-4B23-8BAF-F15610EFEBAD}" sibTransId="{DA8B886F-D428-410E-96A2-0DBCC9BB0DF5}"/>
    <dgm:cxn modelId="{124673A7-DD8C-4CEC-BE1B-3788281E0E95}" srcId="{C4668BF7-4188-4B60-834E-203FDE5B0989}" destId="{505EAA7B-A4B9-4781-8FCA-2860E5B735C6}" srcOrd="0" destOrd="0" parTransId="{98CF8BC4-1713-474C-97EF-40AD96760CDF}" sibTransId="{D88D91B5-F792-4B33-AB7C-3D1ED227E0F9}"/>
    <dgm:cxn modelId="{915C01E0-B908-475E-97CA-0CBD781E4F08}" type="presOf" srcId="{505EAA7B-A4B9-4781-8FCA-2860E5B735C6}" destId="{1B68818A-3EEB-495B-AFF4-3B6292A411EC}" srcOrd="1" destOrd="0" presId="urn:microsoft.com/office/officeart/2005/8/layout/pyramid1"/>
    <dgm:cxn modelId="{F8598DB3-210D-4A0A-AEAA-6F1D3ADD59E2}" type="presOf" srcId="{C4668BF7-4188-4B60-834E-203FDE5B0989}" destId="{F86123B7-44A4-456D-B1A1-5A2C83E901E3}" srcOrd="0" destOrd="0" presId="urn:microsoft.com/office/officeart/2005/8/layout/pyramid1"/>
    <dgm:cxn modelId="{C95014C8-9332-49DF-84DF-108A69718292}" type="presOf" srcId="{6F068795-7114-4D67-AA45-9DD77360850E}" destId="{C0C8D6F4-5A9A-45B9-8017-FDDC59540F14}" srcOrd="1" destOrd="0" presId="urn:microsoft.com/office/officeart/2005/8/layout/pyramid1"/>
    <dgm:cxn modelId="{76918237-A838-459E-9176-1FB748E8DDB9}" type="presOf" srcId="{6F068795-7114-4D67-AA45-9DD77360850E}" destId="{6BC2E17F-04EF-41F9-B84F-B38F0C731E08}" srcOrd="0" destOrd="0" presId="urn:microsoft.com/office/officeart/2005/8/layout/pyramid1"/>
    <dgm:cxn modelId="{0F897091-65DD-4791-975A-C44BA6857424}" type="presParOf" srcId="{F86123B7-44A4-456D-B1A1-5A2C83E901E3}" destId="{9A3B80C0-97E5-4040-A5FA-01DBA29AE92E}" srcOrd="0" destOrd="0" presId="urn:microsoft.com/office/officeart/2005/8/layout/pyramid1"/>
    <dgm:cxn modelId="{AF45F81E-FCE6-47B0-BB59-8FF3F7722E94}" type="presParOf" srcId="{9A3B80C0-97E5-4040-A5FA-01DBA29AE92E}" destId="{3D39375C-C7A7-4ACC-A5D8-5F0998050E43}" srcOrd="0" destOrd="0" presId="urn:microsoft.com/office/officeart/2005/8/layout/pyramid1"/>
    <dgm:cxn modelId="{C6A494B9-40DA-4791-95D0-379CE3BF0C8C}" type="presParOf" srcId="{9A3B80C0-97E5-4040-A5FA-01DBA29AE92E}" destId="{1B68818A-3EEB-495B-AFF4-3B6292A411EC}" srcOrd="1" destOrd="0" presId="urn:microsoft.com/office/officeart/2005/8/layout/pyramid1"/>
    <dgm:cxn modelId="{DE6D55B2-0070-4A30-ACBC-2F9C45AD9B39}" type="presParOf" srcId="{F86123B7-44A4-456D-B1A1-5A2C83E901E3}" destId="{E45855D5-DDBA-4809-B5AD-4EA2DDD93B98}" srcOrd="1" destOrd="0" presId="urn:microsoft.com/office/officeart/2005/8/layout/pyramid1"/>
    <dgm:cxn modelId="{89ABD71A-55A0-4C82-914E-221ABB76C21C}" type="presParOf" srcId="{E45855D5-DDBA-4809-B5AD-4EA2DDD93B98}" destId="{6BC2E17F-04EF-41F9-B84F-B38F0C731E08}" srcOrd="0" destOrd="0" presId="urn:microsoft.com/office/officeart/2005/8/layout/pyramid1"/>
    <dgm:cxn modelId="{E4F56DD5-DE6C-4ED2-A4FB-745707DBA96C}" type="presParOf" srcId="{E45855D5-DDBA-4809-B5AD-4EA2DDD93B98}" destId="{C0C8D6F4-5A9A-45B9-8017-FDDC59540F14}" srcOrd="1" destOrd="0" presId="urn:microsoft.com/office/officeart/2005/8/layout/pyramid1"/>
    <dgm:cxn modelId="{C89E9FF3-51EA-491A-8A92-91E85F79A17E}" type="presParOf" srcId="{F86123B7-44A4-456D-B1A1-5A2C83E901E3}" destId="{30E55957-C75F-4FFF-B235-1F7B07BBAA20}" srcOrd="2" destOrd="0" presId="urn:microsoft.com/office/officeart/2005/8/layout/pyramid1"/>
    <dgm:cxn modelId="{DEECA210-9134-4697-B099-CC68790C329A}" type="presParOf" srcId="{30E55957-C75F-4FFF-B235-1F7B07BBAA20}" destId="{A01CF598-F3E2-4A7A-8C05-A4C4107474F4}" srcOrd="0" destOrd="0" presId="urn:microsoft.com/office/officeart/2005/8/layout/pyramid1"/>
    <dgm:cxn modelId="{6265EAA6-078F-4570-A21B-1C5B904C20EB}" type="presParOf" srcId="{30E55957-C75F-4FFF-B235-1F7B07BBAA20}" destId="{F65BDD7A-A490-42DD-9AA0-E574273FB49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E076A9-E702-439F-8534-A00C16D5822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9BB51-5040-42D8-AC17-A0B8BE2A499D}">
      <dgm:prSet phldrT="[Text]"/>
      <dgm:spPr/>
      <dgm:t>
        <a:bodyPr/>
        <a:lstStyle/>
        <a:p>
          <a:r>
            <a:rPr lang="en-US" dirty="0" smtClean="0"/>
            <a:t>[Unit]</a:t>
          </a:r>
          <a:endParaRPr lang="en-US" dirty="0"/>
        </a:p>
      </dgm:t>
    </dgm:pt>
    <dgm:pt modelId="{5647B3B3-45C9-4919-B4C5-FE1C97F659B2}" type="parTrans" cxnId="{EB52E573-CB8E-4988-B6F7-954A4A85EAB4}">
      <dgm:prSet/>
      <dgm:spPr/>
      <dgm:t>
        <a:bodyPr/>
        <a:lstStyle/>
        <a:p>
          <a:endParaRPr lang="en-US"/>
        </a:p>
      </dgm:t>
    </dgm:pt>
    <dgm:pt modelId="{A8C9B47A-2FE7-456C-B5DE-0AA3F9B6BB15}" type="sibTrans" cxnId="{EB52E573-CB8E-4988-B6F7-954A4A85EAB4}">
      <dgm:prSet/>
      <dgm:spPr/>
      <dgm:t>
        <a:bodyPr/>
        <a:lstStyle/>
        <a:p>
          <a:r>
            <a:rPr lang="en-US" dirty="0" smtClean="0"/>
            <a:t>[Unit]</a:t>
          </a:r>
          <a:endParaRPr lang="en-US" dirty="0"/>
        </a:p>
      </dgm:t>
    </dgm:pt>
    <dgm:pt modelId="{5B2ACFE1-22C6-4467-A63C-3B3AC1A7C611}">
      <dgm:prSet phldrT="[Text]"/>
      <dgm:spPr/>
      <dgm:t>
        <a:bodyPr/>
        <a:lstStyle/>
        <a:p>
          <a:r>
            <a:rPr lang="en-US" dirty="0" smtClean="0"/>
            <a:t>[Unit]</a:t>
          </a:r>
          <a:endParaRPr lang="en-US" dirty="0"/>
        </a:p>
      </dgm:t>
    </dgm:pt>
    <dgm:pt modelId="{E0971856-945E-4F79-AA71-E27E9A06BCF0}" type="parTrans" cxnId="{4FB20018-9FB8-47BE-B67A-7FE8A9D634B8}">
      <dgm:prSet/>
      <dgm:spPr/>
      <dgm:t>
        <a:bodyPr/>
        <a:lstStyle/>
        <a:p>
          <a:endParaRPr lang="en-US"/>
        </a:p>
      </dgm:t>
    </dgm:pt>
    <dgm:pt modelId="{0557BD79-5A43-476D-AE14-C4EA0785EEAB}" type="sibTrans" cxnId="{4FB20018-9FB8-47BE-B67A-7FE8A9D634B8}">
      <dgm:prSet/>
      <dgm:spPr/>
      <dgm:t>
        <a:bodyPr/>
        <a:lstStyle/>
        <a:p>
          <a:r>
            <a:rPr lang="en-US" dirty="0" smtClean="0"/>
            <a:t>[Unit]</a:t>
          </a:r>
          <a:endParaRPr lang="en-US" dirty="0"/>
        </a:p>
      </dgm:t>
    </dgm:pt>
    <dgm:pt modelId="{01AF0A3B-6199-4FA3-A058-65B0DBDDEB2B}">
      <dgm:prSet phldrT="[Text]"/>
      <dgm:spPr/>
      <dgm:t>
        <a:bodyPr/>
        <a:lstStyle/>
        <a:p>
          <a:r>
            <a:rPr lang="en-US" dirty="0" smtClean="0"/>
            <a:t>[Unit]</a:t>
          </a:r>
          <a:endParaRPr lang="en-US" dirty="0"/>
        </a:p>
      </dgm:t>
    </dgm:pt>
    <dgm:pt modelId="{618CA2C0-8F6E-4053-A484-A7109469CA92}" type="parTrans" cxnId="{9161CD63-62FF-4931-AD6C-2DCDA84736E2}">
      <dgm:prSet/>
      <dgm:spPr/>
      <dgm:t>
        <a:bodyPr/>
        <a:lstStyle/>
        <a:p>
          <a:endParaRPr lang="en-US"/>
        </a:p>
      </dgm:t>
    </dgm:pt>
    <dgm:pt modelId="{4116A631-8D7A-4E56-A838-3AE4FF3DFA42}" type="sibTrans" cxnId="{9161CD63-62FF-4931-AD6C-2DCDA84736E2}">
      <dgm:prSet/>
      <dgm:spPr/>
      <dgm:t>
        <a:bodyPr/>
        <a:lstStyle/>
        <a:p>
          <a:r>
            <a:rPr lang="en-US" dirty="0" smtClean="0"/>
            <a:t>[Unit]</a:t>
          </a:r>
          <a:endParaRPr lang="en-US" dirty="0"/>
        </a:p>
      </dgm:t>
    </dgm:pt>
    <dgm:pt modelId="{64F5FAD3-EE8F-4319-A4B7-F5A0170D53AA}" type="pres">
      <dgm:prSet presAssocID="{B9E076A9-E702-439F-8534-A00C16D5822B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6B77B49-B601-478F-B2EB-226D6CCBC491}" type="pres">
      <dgm:prSet presAssocID="{6CD9BB51-5040-42D8-AC17-A0B8BE2A499D}" presName="composite" presStyleCnt="0"/>
      <dgm:spPr/>
    </dgm:pt>
    <dgm:pt modelId="{45BDA571-6E9F-4994-8355-02A2BF17A7D3}" type="pres">
      <dgm:prSet presAssocID="{6CD9BB51-5040-42D8-AC17-A0B8BE2A499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609A3-2DF7-4822-9EAF-81030E559BA3}" type="pres">
      <dgm:prSet presAssocID="{6CD9BB51-5040-42D8-AC17-A0B8BE2A499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DD644-FCF9-408F-A294-12CE6A9927A6}" type="pres">
      <dgm:prSet presAssocID="{6CD9BB51-5040-42D8-AC17-A0B8BE2A499D}" presName="BalanceSpacing" presStyleCnt="0"/>
      <dgm:spPr/>
    </dgm:pt>
    <dgm:pt modelId="{909D3FB5-A2CF-489E-9B11-C425C5A992D0}" type="pres">
      <dgm:prSet presAssocID="{6CD9BB51-5040-42D8-AC17-A0B8BE2A499D}" presName="BalanceSpacing1" presStyleCnt="0"/>
      <dgm:spPr/>
    </dgm:pt>
    <dgm:pt modelId="{DC8A59DA-5150-49C7-BBE0-F108571D79A9}" type="pres">
      <dgm:prSet presAssocID="{A8C9B47A-2FE7-456C-B5DE-0AA3F9B6BB15}" presName="Accent1Text" presStyleLbl="node1" presStyleIdx="1" presStyleCnt="6"/>
      <dgm:spPr/>
      <dgm:t>
        <a:bodyPr/>
        <a:lstStyle/>
        <a:p>
          <a:endParaRPr lang="en-US"/>
        </a:p>
      </dgm:t>
    </dgm:pt>
    <dgm:pt modelId="{7A115F6B-D4FE-4BB0-A34F-12CC3657DB3D}" type="pres">
      <dgm:prSet presAssocID="{A8C9B47A-2FE7-456C-B5DE-0AA3F9B6BB15}" presName="spaceBetweenRectangles" presStyleCnt="0"/>
      <dgm:spPr/>
    </dgm:pt>
    <dgm:pt modelId="{6A8F04D5-7B89-4362-8BEB-024E3EFB3DF8}" type="pres">
      <dgm:prSet presAssocID="{5B2ACFE1-22C6-4467-A63C-3B3AC1A7C611}" presName="composite" presStyleCnt="0"/>
      <dgm:spPr/>
    </dgm:pt>
    <dgm:pt modelId="{44710C1B-CB18-4A10-AC4D-8A4293F1106D}" type="pres">
      <dgm:prSet presAssocID="{5B2ACFE1-22C6-4467-A63C-3B3AC1A7C61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5C61D6-0234-4C5D-90DE-9EBD31AF4EF1}" type="pres">
      <dgm:prSet presAssocID="{5B2ACFE1-22C6-4467-A63C-3B3AC1A7C61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038B5B-71BA-4482-8AEB-F3A4C796E989}" type="pres">
      <dgm:prSet presAssocID="{5B2ACFE1-22C6-4467-A63C-3B3AC1A7C611}" presName="BalanceSpacing" presStyleCnt="0"/>
      <dgm:spPr/>
    </dgm:pt>
    <dgm:pt modelId="{8165B45B-744F-470D-B670-A90BC2A77EE4}" type="pres">
      <dgm:prSet presAssocID="{5B2ACFE1-22C6-4467-A63C-3B3AC1A7C611}" presName="BalanceSpacing1" presStyleCnt="0"/>
      <dgm:spPr/>
    </dgm:pt>
    <dgm:pt modelId="{820DE4C7-A99D-4387-95AC-571A038AA490}" type="pres">
      <dgm:prSet presAssocID="{0557BD79-5A43-476D-AE14-C4EA0785EEAB}" presName="Accent1Text" presStyleLbl="node1" presStyleIdx="3" presStyleCnt="6"/>
      <dgm:spPr/>
      <dgm:t>
        <a:bodyPr/>
        <a:lstStyle/>
        <a:p>
          <a:endParaRPr lang="en-US"/>
        </a:p>
      </dgm:t>
    </dgm:pt>
    <dgm:pt modelId="{E6030126-45B2-48C5-8B0B-80A82BFCE043}" type="pres">
      <dgm:prSet presAssocID="{0557BD79-5A43-476D-AE14-C4EA0785EEAB}" presName="spaceBetweenRectangles" presStyleCnt="0"/>
      <dgm:spPr/>
    </dgm:pt>
    <dgm:pt modelId="{5476149D-71E0-4F4A-9332-13A6E570DF03}" type="pres">
      <dgm:prSet presAssocID="{01AF0A3B-6199-4FA3-A058-65B0DBDDEB2B}" presName="composite" presStyleCnt="0"/>
      <dgm:spPr/>
    </dgm:pt>
    <dgm:pt modelId="{DFA18188-3945-43AF-90BF-9FB9516D40C4}" type="pres">
      <dgm:prSet presAssocID="{01AF0A3B-6199-4FA3-A058-65B0DBDDEB2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DFBF1-1DBF-449F-80E9-5F0AFA301927}" type="pres">
      <dgm:prSet presAssocID="{01AF0A3B-6199-4FA3-A058-65B0DBDDEB2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DA244-9EE3-42BC-BAD2-EBE8AFFDBD19}" type="pres">
      <dgm:prSet presAssocID="{01AF0A3B-6199-4FA3-A058-65B0DBDDEB2B}" presName="BalanceSpacing" presStyleCnt="0"/>
      <dgm:spPr/>
    </dgm:pt>
    <dgm:pt modelId="{C6988F61-F98F-4B06-930A-BF778E7E40A6}" type="pres">
      <dgm:prSet presAssocID="{01AF0A3B-6199-4FA3-A058-65B0DBDDEB2B}" presName="BalanceSpacing1" presStyleCnt="0"/>
      <dgm:spPr/>
    </dgm:pt>
    <dgm:pt modelId="{FF2D4A61-69EC-45B2-A24B-E3364A355A31}" type="pres">
      <dgm:prSet presAssocID="{4116A631-8D7A-4E56-A838-3AE4FF3DFA42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FAAF34A3-503D-4A26-91FA-52992BB9AC03}" type="presOf" srcId="{4116A631-8D7A-4E56-A838-3AE4FF3DFA42}" destId="{FF2D4A61-69EC-45B2-A24B-E3364A355A31}" srcOrd="0" destOrd="0" presId="urn:microsoft.com/office/officeart/2008/layout/AlternatingHexagons"/>
    <dgm:cxn modelId="{D11A6610-D53C-4D09-9C4A-C28C98FA02B6}" type="presOf" srcId="{0557BD79-5A43-476D-AE14-C4EA0785EEAB}" destId="{820DE4C7-A99D-4387-95AC-571A038AA490}" srcOrd="0" destOrd="0" presId="urn:microsoft.com/office/officeart/2008/layout/AlternatingHexagons"/>
    <dgm:cxn modelId="{F531C43B-41D9-4CD7-8B12-3CF0476C3B37}" type="presOf" srcId="{01AF0A3B-6199-4FA3-A058-65B0DBDDEB2B}" destId="{DFA18188-3945-43AF-90BF-9FB9516D40C4}" srcOrd="0" destOrd="0" presId="urn:microsoft.com/office/officeart/2008/layout/AlternatingHexagons"/>
    <dgm:cxn modelId="{A4544BEF-BE2E-48FB-B681-50FFC1D97A51}" type="presOf" srcId="{6CD9BB51-5040-42D8-AC17-A0B8BE2A499D}" destId="{45BDA571-6E9F-4994-8355-02A2BF17A7D3}" srcOrd="0" destOrd="0" presId="urn:microsoft.com/office/officeart/2008/layout/AlternatingHexagons"/>
    <dgm:cxn modelId="{4FB20018-9FB8-47BE-B67A-7FE8A9D634B8}" srcId="{B9E076A9-E702-439F-8534-A00C16D5822B}" destId="{5B2ACFE1-22C6-4467-A63C-3B3AC1A7C611}" srcOrd="1" destOrd="0" parTransId="{E0971856-945E-4F79-AA71-E27E9A06BCF0}" sibTransId="{0557BD79-5A43-476D-AE14-C4EA0785EEAB}"/>
    <dgm:cxn modelId="{9161CD63-62FF-4931-AD6C-2DCDA84736E2}" srcId="{B9E076A9-E702-439F-8534-A00C16D5822B}" destId="{01AF0A3B-6199-4FA3-A058-65B0DBDDEB2B}" srcOrd="2" destOrd="0" parTransId="{618CA2C0-8F6E-4053-A484-A7109469CA92}" sibTransId="{4116A631-8D7A-4E56-A838-3AE4FF3DFA42}"/>
    <dgm:cxn modelId="{E6E608F2-6A3D-48AB-99D9-0F01E810F008}" type="presOf" srcId="{A8C9B47A-2FE7-456C-B5DE-0AA3F9B6BB15}" destId="{DC8A59DA-5150-49C7-BBE0-F108571D79A9}" srcOrd="0" destOrd="0" presId="urn:microsoft.com/office/officeart/2008/layout/AlternatingHexagons"/>
    <dgm:cxn modelId="{319EDFF5-75FA-4120-89CA-D2C62335CEAA}" type="presOf" srcId="{B9E076A9-E702-439F-8534-A00C16D5822B}" destId="{64F5FAD3-EE8F-4319-A4B7-F5A0170D53AA}" srcOrd="0" destOrd="0" presId="urn:microsoft.com/office/officeart/2008/layout/AlternatingHexagons"/>
    <dgm:cxn modelId="{EB52E573-CB8E-4988-B6F7-954A4A85EAB4}" srcId="{B9E076A9-E702-439F-8534-A00C16D5822B}" destId="{6CD9BB51-5040-42D8-AC17-A0B8BE2A499D}" srcOrd="0" destOrd="0" parTransId="{5647B3B3-45C9-4919-B4C5-FE1C97F659B2}" sibTransId="{A8C9B47A-2FE7-456C-B5DE-0AA3F9B6BB15}"/>
    <dgm:cxn modelId="{0B5A77DD-E7EF-4058-BADE-0D2AA5951C1B}" type="presOf" srcId="{5B2ACFE1-22C6-4467-A63C-3B3AC1A7C611}" destId="{44710C1B-CB18-4A10-AC4D-8A4293F1106D}" srcOrd="0" destOrd="0" presId="urn:microsoft.com/office/officeart/2008/layout/AlternatingHexagons"/>
    <dgm:cxn modelId="{FE269CA5-287D-4527-9C82-7051BA93831D}" type="presParOf" srcId="{64F5FAD3-EE8F-4319-A4B7-F5A0170D53AA}" destId="{D6B77B49-B601-478F-B2EB-226D6CCBC491}" srcOrd="0" destOrd="0" presId="urn:microsoft.com/office/officeart/2008/layout/AlternatingHexagons"/>
    <dgm:cxn modelId="{594DB148-2C29-40BB-941D-2172BC050A0C}" type="presParOf" srcId="{D6B77B49-B601-478F-B2EB-226D6CCBC491}" destId="{45BDA571-6E9F-4994-8355-02A2BF17A7D3}" srcOrd="0" destOrd="0" presId="urn:microsoft.com/office/officeart/2008/layout/AlternatingHexagons"/>
    <dgm:cxn modelId="{6E0E05C1-342B-4A5F-881E-691233A9C782}" type="presParOf" srcId="{D6B77B49-B601-478F-B2EB-226D6CCBC491}" destId="{678609A3-2DF7-4822-9EAF-81030E559BA3}" srcOrd="1" destOrd="0" presId="urn:microsoft.com/office/officeart/2008/layout/AlternatingHexagons"/>
    <dgm:cxn modelId="{29B3E7A7-B589-4117-838A-98C6203B1305}" type="presParOf" srcId="{D6B77B49-B601-478F-B2EB-226D6CCBC491}" destId="{1BDDD644-FCF9-408F-A294-12CE6A9927A6}" srcOrd="2" destOrd="0" presId="urn:microsoft.com/office/officeart/2008/layout/AlternatingHexagons"/>
    <dgm:cxn modelId="{0C3AC5E1-C478-4799-B64D-B89438526D75}" type="presParOf" srcId="{D6B77B49-B601-478F-B2EB-226D6CCBC491}" destId="{909D3FB5-A2CF-489E-9B11-C425C5A992D0}" srcOrd="3" destOrd="0" presId="urn:microsoft.com/office/officeart/2008/layout/AlternatingHexagons"/>
    <dgm:cxn modelId="{6F9D8927-6A3D-46C1-A7E3-8D327A652470}" type="presParOf" srcId="{D6B77B49-B601-478F-B2EB-226D6CCBC491}" destId="{DC8A59DA-5150-49C7-BBE0-F108571D79A9}" srcOrd="4" destOrd="0" presId="urn:microsoft.com/office/officeart/2008/layout/AlternatingHexagons"/>
    <dgm:cxn modelId="{78D47F3D-36A1-4956-8F3F-43DF0C6D3A85}" type="presParOf" srcId="{64F5FAD3-EE8F-4319-A4B7-F5A0170D53AA}" destId="{7A115F6B-D4FE-4BB0-A34F-12CC3657DB3D}" srcOrd="1" destOrd="0" presId="urn:microsoft.com/office/officeart/2008/layout/AlternatingHexagons"/>
    <dgm:cxn modelId="{372C9B68-1589-4C35-8464-598263CC7CB8}" type="presParOf" srcId="{64F5FAD3-EE8F-4319-A4B7-F5A0170D53AA}" destId="{6A8F04D5-7B89-4362-8BEB-024E3EFB3DF8}" srcOrd="2" destOrd="0" presId="urn:microsoft.com/office/officeart/2008/layout/AlternatingHexagons"/>
    <dgm:cxn modelId="{8D0F66B1-0630-4921-8C5E-C53841017405}" type="presParOf" srcId="{6A8F04D5-7B89-4362-8BEB-024E3EFB3DF8}" destId="{44710C1B-CB18-4A10-AC4D-8A4293F1106D}" srcOrd="0" destOrd="0" presId="urn:microsoft.com/office/officeart/2008/layout/AlternatingHexagons"/>
    <dgm:cxn modelId="{AACBBC43-3F92-4949-AF19-78047DE426D5}" type="presParOf" srcId="{6A8F04D5-7B89-4362-8BEB-024E3EFB3DF8}" destId="{5D5C61D6-0234-4C5D-90DE-9EBD31AF4EF1}" srcOrd="1" destOrd="0" presId="urn:microsoft.com/office/officeart/2008/layout/AlternatingHexagons"/>
    <dgm:cxn modelId="{5CBD159B-C692-4A32-AFC6-BD525C722C49}" type="presParOf" srcId="{6A8F04D5-7B89-4362-8BEB-024E3EFB3DF8}" destId="{97038B5B-71BA-4482-8AEB-F3A4C796E989}" srcOrd="2" destOrd="0" presId="urn:microsoft.com/office/officeart/2008/layout/AlternatingHexagons"/>
    <dgm:cxn modelId="{4585328A-C440-4C79-BC70-F920986E9938}" type="presParOf" srcId="{6A8F04D5-7B89-4362-8BEB-024E3EFB3DF8}" destId="{8165B45B-744F-470D-B670-A90BC2A77EE4}" srcOrd="3" destOrd="0" presId="urn:microsoft.com/office/officeart/2008/layout/AlternatingHexagons"/>
    <dgm:cxn modelId="{0DC25D9E-2B5E-4819-8FA2-48EA38A9B2D4}" type="presParOf" srcId="{6A8F04D5-7B89-4362-8BEB-024E3EFB3DF8}" destId="{820DE4C7-A99D-4387-95AC-571A038AA490}" srcOrd="4" destOrd="0" presId="urn:microsoft.com/office/officeart/2008/layout/AlternatingHexagons"/>
    <dgm:cxn modelId="{428DF890-68D7-4557-BC87-2BEC32DF230C}" type="presParOf" srcId="{64F5FAD3-EE8F-4319-A4B7-F5A0170D53AA}" destId="{E6030126-45B2-48C5-8B0B-80A82BFCE043}" srcOrd="3" destOrd="0" presId="urn:microsoft.com/office/officeart/2008/layout/AlternatingHexagons"/>
    <dgm:cxn modelId="{7DE192D8-BC56-4CC1-8243-2C56A27260BB}" type="presParOf" srcId="{64F5FAD3-EE8F-4319-A4B7-F5A0170D53AA}" destId="{5476149D-71E0-4F4A-9332-13A6E570DF03}" srcOrd="4" destOrd="0" presId="urn:microsoft.com/office/officeart/2008/layout/AlternatingHexagons"/>
    <dgm:cxn modelId="{2361E909-D94A-4BE8-91A8-AEE9C693E550}" type="presParOf" srcId="{5476149D-71E0-4F4A-9332-13A6E570DF03}" destId="{DFA18188-3945-43AF-90BF-9FB9516D40C4}" srcOrd="0" destOrd="0" presId="urn:microsoft.com/office/officeart/2008/layout/AlternatingHexagons"/>
    <dgm:cxn modelId="{277BCF99-8FDE-4F51-B0F7-E2384C81080D}" type="presParOf" srcId="{5476149D-71E0-4F4A-9332-13A6E570DF03}" destId="{373DFBF1-1DBF-449F-80E9-5F0AFA301927}" srcOrd="1" destOrd="0" presId="urn:microsoft.com/office/officeart/2008/layout/AlternatingHexagons"/>
    <dgm:cxn modelId="{C2F36B89-C8D4-4520-A585-A561F5451161}" type="presParOf" srcId="{5476149D-71E0-4F4A-9332-13A6E570DF03}" destId="{614DA244-9EE3-42BC-BAD2-EBE8AFFDBD19}" srcOrd="2" destOrd="0" presId="urn:microsoft.com/office/officeart/2008/layout/AlternatingHexagons"/>
    <dgm:cxn modelId="{BFF9EA0D-833F-49E7-A042-91B824D8B7EB}" type="presParOf" srcId="{5476149D-71E0-4F4A-9332-13A6E570DF03}" destId="{C6988F61-F98F-4B06-930A-BF778E7E40A6}" srcOrd="3" destOrd="0" presId="urn:microsoft.com/office/officeart/2008/layout/AlternatingHexagons"/>
    <dgm:cxn modelId="{C1415290-DFC0-4F11-9B1E-3025F3ECEE07}" type="presParOf" srcId="{5476149D-71E0-4F4A-9332-13A6E570DF03}" destId="{FF2D4A61-69EC-45B2-A24B-E3364A355A3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FB363B-DDA8-4433-A45E-1B684851EFC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A120D243-C45A-41B9-8F0D-5C047212E920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Unit Tests: Opportunity Controller</a:t>
          </a:r>
          <a:endParaRPr lang="en-US" b="1" dirty="0">
            <a:solidFill>
              <a:srgbClr val="C00000"/>
            </a:solidFill>
          </a:endParaRPr>
        </a:p>
      </dgm:t>
    </dgm:pt>
    <dgm:pt modelId="{19541D1B-0F02-4521-97E6-1BDA9F732F79}" type="parTrans" cxnId="{6D29970F-0719-48CF-8C99-AF901236EABD}">
      <dgm:prSet/>
      <dgm:spPr/>
      <dgm:t>
        <a:bodyPr/>
        <a:lstStyle/>
        <a:p>
          <a:endParaRPr lang="en-US"/>
        </a:p>
      </dgm:t>
    </dgm:pt>
    <dgm:pt modelId="{3A2DF2F8-95E3-4729-BDE2-D44D2208B87C}" type="sibTrans" cxnId="{6D29970F-0719-48CF-8C99-AF901236EABD}">
      <dgm:prSet/>
      <dgm:spPr/>
      <dgm:t>
        <a:bodyPr/>
        <a:lstStyle/>
        <a:p>
          <a:endParaRPr lang="en-US"/>
        </a:p>
      </dgm:t>
    </dgm:pt>
    <dgm:pt modelId="{A156DCA1-5633-4DB7-867A-DBDC29FB8899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Unit Tests: Individual Repository Tests</a:t>
          </a:r>
          <a:endParaRPr lang="en-US" b="1" dirty="0">
            <a:solidFill>
              <a:srgbClr val="C00000"/>
            </a:solidFill>
          </a:endParaRPr>
        </a:p>
      </dgm:t>
    </dgm:pt>
    <dgm:pt modelId="{7C505B03-598E-4816-964B-D08AA5FA9F27}" type="parTrans" cxnId="{BB3AD765-D18A-4068-84B7-F953FC966AE7}">
      <dgm:prSet/>
      <dgm:spPr/>
      <dgm:t>
        <a:bodyPr/>
        <a:lstStyle/>
        <a:p>
          <a:endParaRPr lang="en-US"/>
        </a:p>
      </dgm:t>
    </dgm:pt>
    <dgm:pt modelId="{35C22C7E-9915-4374-832F-E39E5072128A}" type="sibTrans" cxnId="{BB3AD765-D18A-4068-84B7-F953FC966AE7}">
      <dgm:prSet/>
      <dgm:spPr/>
      <dgm:t>
        <a:bodyPr/>
        <a:lstStyle/>
        <a:p>
          <a:endParaRPr lang="en-US"/>
        </a:p>
      </dgm:t>
    </dgm:pt>
    <dgm:pt modelId="{D1BA9343-B118-41EB-A200-15C94047067D}">
      <dgm:prSet phldrT="[Text]"/>
      <dgm:spPr/>
      <dgm:t>
        <a:bodyPr/>
        <a:lstStyle/>
        <a:p>
          <a:r>
            <a:rPr lang="en-US" dirty="0" smtClean="0"/>
            <a:t>Integration Tests</a:t>
          </a:r>
          <a:r>
            <a:rPr lang="en-US" smtClean="0"/>
            <a:t>: Controller + Repository</a:t>
          </a:r>
          <a:endParaRPr lang="en-US" dirty="0"/>
        </a:p>
      </dgm:t>
    </dgm:pt>
    <dgm:pt modelId="{FA7740CF-ECAE-481B-996B-8CCBE98024CE}" type="parTrans" cxnId="{7CDEE856-3220-45BC-8A30-7CAB3AC64308}">
      <dgm:prSet/>
      <dgm:spPr/>
      <dgm:t>
        <a:bodyPr/>
        <a:lstStyle/>
        <a:p>
          <a:endParaRPr lang="en-US"/>
        </a:p>
      </dgm:t>
    </dgm:pt>
    <dgm:pt modelId="{F08A0652-A5A1-4BEF-8B4E-AD26939C57C7}" type="sibTrans" cxnId="{7CDEE856-3220-45BC-8A30-7CAB3AC64308}">
      <dgm:prSet/>
      <dgm:spPr/>
      <dgm:t>
        <a:bodyPr/>
        <a:lstStyle/>
        <a:p>
          <a:endParaRPr lang="en-US"/>
        </a:p>
      </dgm:t>
    </dgm:pt>
    <dgm:pt modelId="{48B7F0ED-EB22-4D15-A338-06C450AE3674}">
      <dgm:prSet phldrT="[Text]"/>
      <dgm:spPr/>
      <dgm:t>
        <a:bodyPr/>
        <a:lstStyle/>
        <a:p>
          <a:r>
            <a:rPr lang="en-US" dirty="0" smtClean="0"/>
            <a:t>Functional Testing</a:t>
          </a:r>
          <a:endParaRPr lang="en-US" dirty="0"/>
        </a:p>
      </dgm:t>
    </dgm:pt>
    <dgm:pt modelId="{6A208F03-FE83-4FDF-85F2-2723A6CFDB62}" type="parTrans" cxnId="{531CAD5A-8E29-4286-80D3-82ADF5671607}">
      <dgm:prSet/>
      <dgm:spPr/>
      <dgm:t>
        <a:bodyPr/>
        <a:lstStyle/>
        <a:p>
          <a:endParaRPr lang="en-US"/>
        </a:p>
      </dgm:t>
    </dgm:pt>
    <dgm:pt modelId="{8F43B428-9BE6-4D6A-BBDA-D8A06CED3820}" type="sibTrans" cxnId="{531CAD5A-8E29-4286-80D3-82ADF5671607}">
      <dgm:prSet/>
      <dgm:spPr/>
      <dgm:t>
        <a:bodyPr/>
        <a:lstStyle/>
        <a:p>
          <a:endParaRPr lang="en-US"/>
        </a:p>
      </dgm:t>
    </dgm:pt>
    <dgm:pt modelId="{EEBBED2D-71E3-4E38-83C8-B75912D305D4}" type="pres">
      <dgm:prSet presAssocID="{80FB363B-DDA8-4433-A45E-1B684851EFC6}" presName="compositeShape" presStyleCnt="0">
        <dgm:presLayoutVars>
          <dgm:dir/>
          <dgm:resizeHandles/>
        </dgm:presLayoutVars>
      </dgm:prSet>
      <dgm:spPr/>
    </dgm:pt>
    <dgm:pt modelId="{E170376E-5DE5-4191-8E49-81A2B6531512}" type="pres">
      <dgm:prSet presAssocID="{80FB363B-DDA8-4433-A45E-1B684851EFC6}" presName="pyramid" presStyleLbl="node1" presStyleIdx="0" presStyleCnt="1"/>
      <dgm:spPr/>
    </dgm:pt>
    <dgm:pt modelId="{5D23C731-AFF4-46D7-971B-6B59C83F9A65}" type="pres">
      <dgm:prSet presAssocID="{80FB363B-DDA8-4433-A45E-1B684851EFC6}" presName="theList" presStyleCnt="0"/>
      <dgm:spPr/>
    </dgm:pt>
    <dgm:pt modelId="{E43D133D-194A-4D1C-B181-6301621238DC}" type="pres">
      <dgm:prSet presAssocID="{A120D243-C45A-41B9-8F0D-5C047212E920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CEC01-B0EF-4D9F-BAE2-749FC6175520}" type="pres">
      <dgm:prSet presAssocID="{A120D243-C45A-41B9-8F0D-5C047212E920}" presName="aSpace" presStyleCnt="0"/>
      <dgm:spPr/>
    </dgm:pt>
    <dgm:pt modelId="{3D9DE89C-E92D-475C-88FF-24CF05725D58}" type="pres">
      <dgm:prSet presAssocID="{A156DCA1-5633-4DB7-867A-DBDC29FB8899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43676-5D4F-4D2A-884A-F165388B1E4C}" type="pres">
      <dgm:prSet presAssocID="{A156DCA1-5633-4DB7-867A-DBDC29FB8899}" presName="aSpace" presStyleCnt="0"/>
      <dgm:spPr/>
    </dgm:pt>
    <dgm:pt modelId="{CCBABFE6-DC7A-44E1-A782-1E03A3061799}" type="pres">
      <dgm:prSet presAssocID="{D1BA9343-B118-41EB-A200-15C94047067D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32C23-E3C2-436C-9EB1-A6DC3580A73B}" type="pres">
      <dgm:prSet presAssocID="{D1BA9343-B118-41EB-A200-15C94047067D}" presName="aSpace" presStyleCnt="0"/>
      <dgm:spPr/>
    </dgm:pt>
    <dgm:pt modelId="{422F448E-4737-4864-BF1B-43FC1D92725F}" type="pres">
      <dgm:prSet presAssocID="{48B7F0ED-EB22-4D15-A338-06C450AE3674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F7834-D38F-42C2-96A0-CD1D6C8A4901}" type="pres">
      <dgm:prSet presAssocID="{48B7F0ED-EB22-4D15-A338-06C450AE3674}" presName="aSpace" presStyleCnt="0"/>
      <dgm:spPr/>
    </dgm:pt>
  </dgm:ptLst>
  <dgm:cxnLst>
    <dgm:cxn modelId="{531CAD5A-8E29-4286-80D3-82ADF5671607}" srcId="{80FB363B-DDA8-4433-A45E-1B684851EFC6}" destId="{48B7F0ED-EB22-4D15-A338-06C450AE3674}" srcOrd="3" destOrd="0" parTransId="{6A208F03-FE83-4FDF-85F2-2723A6CFDB62}" sibTransId="{8F43B428-9BE6-4D6A-BBDA-D8A06CED3820}"/>
    <dgm:cxn modelId="{37A65E94-1A95-4CAF-AD49-0F786D29D2E6}" type="presOf" srcId="{D1BA9343-B118-41EB-A200-15C94047067D}" destId="{CCBABFE6-DC7A-44E1-A782-1E03A3061799}" srcOrd="0" destOrd="0" presId="urn:microsoft.com/office/officeart/2005/8/layout/pyramid2"/>
    <dgm:cxn modelId="{24C1E44C-3693-459F-B92F-55697C447C1F}" type="presOf" srcId="{A156DCA1-5633-4DB7-867A-DBDC29FB8899}" destId="{3D9DE89C-E92D-475C-88FF-24CF05725D58}" srcOrd="0" destOrd="0" presId="urn:microsoft.com/office/officeart/2005/8/layout/pyramid2"/>
    <dgm:cxn modelId="{6375C78C-98EF-4AD9-BDAF-F2CE8D8F2F7A}" type="presOf" srcId="{48B7F0ED-EB22-4D15-A338-06C450AE3674}" destId="{422F448E-4737-4864-BF1B-43FC1D92725F}" srcOrd="0" destOrd="0" presId="urn:microsoft.com/office/officeart/2005/8/layout/pyramid2"/>
    <dgm:cxn modelId="{B62478C6-7A8B-40EB-8803-E236378A3606}" type="presOf" srcId="{A120D243-C45A-41B9-8F0D-5C047212E920}" destId="{E43D133D-194A-4D1C-B181-6301621238DC}" srcOrd="0" destOrd="0" presId="urn:microsoft.com/office/officeart/2005/8/layout/pyramid2"/>
    <dgm:cxn modelId="{07545B95-F749-48AE-B20D-A1AF2C79F7E5}" type="presOf" srcId="{80FB363B-DDA8-4433-A45E-1B684851EFC6}" destId="{EEBBED2D-71E3-4E38-83C8-B75912D305D4}" srcOrd="0" destOrd="0" presId="urn:microsoft.com/office/officeart/2005/8/layout/pyramid2"/>
    <dgm:cxn modelId="{7CDEE856-3220-45BC-8A30-7CAB3AC64308}" srcId="{80FB363B-DDA8-4433-A45E-1B684851EFC6}" destId="{D1BA9343-B118-41EB-A200-15C94047067D}" srcOrd="2" destOrd="0" parTransId="{FA7740CF-ECAE-481B-996B-8CCBE98024CE}" sibTransId="{F08A0652-A5A1-4BEF-8B4E-AD26939C57C7}"/>
    <dgm:cxn modelId="{6D29970F-0719-48CF-8C99-AF901236EABD}" srcId="{80FB363B-DDA8-4433-A45E-1B684851EFC6}" destId="{A120D243-C45A-41B9-8F0D-5C047212E920}" srcOrd="0" destOrd="0" parTransId="{19541D1B-0F02-4521-97E6-1BDA9F732F79}" sibTransId="{3A2DF2F8-95E3-4729-BDE2-D44D2208B87C}"/>
    <dgm:cxn modelId="{BB3AD765-D18A-4068-84B7-F953FC966AE7}" srcId="{80FB363B-DDA8-4433-A45E-1B684851EFC6}" destId="{A156DCA1-5633-4DB7-867A-DBDC29FB8899}" srcOrd="1" destOrd="0" parTransId="{7C505B03-598E-4816-964B-D08AA5FA9F27}" sibTransId="{35C22C7E-9915-4374-832F-E39E5072128A}"/>
    <dgm:cxn modelId="{85872855-DA2B-4DB5-8669-A72F30E43A8C}" type="presParOf" srcId="{EEBBED2D-71E3-4E38-83C8-B75912D305D4}" destId="{E170376E-5DE5-4191-8E49-81A2B6531512}" srcOrd="0" destOrd="0" presId="urn:microsoft.com/office/officeart/2005/8/layout/pyramid2"/>
    <dgm:cxn modelId="{B4E89E0D-4758-41F7-A71D-8D8CFFAAF747}" type="presParOf" srcId="{EEBBED2D-71E3-4E38-83C8-B75912D305D4}" destId="{5D23C731-AFF4-46D7-971B-6B59C83F9A65}" srcOrd="1" destOrd="0" presId="urn:microsoft.com/office/officeart/2005/8/layout/pyramid2"/>
    <dgm:cxn modelId="{C8F26769-463E-4A48-B33D-2D21EF5016C9}" type="presParOf" srcId="{5D23C731-AFF4-46D7-971B-6B59C83F9A65}" destId="{E43D133D-194A-4D1C-B181-6301621238DC}" srcOrd="0" destOrd="0" presId="urn:microsoft.com/office/officeart/2005/8/layout/pyramid2"/>
    <dgm:cxn modelId="{83B1D195-40B4-4629-9DBE-FE29618C8F90}" type="presParOf" srcId="{5D23C731-AFF4-46D7-971B-6B59C83F9A65}" destId="{D58CEC01-B0EF-4D9F-BAE2-749FC6175520}" srcOrd="1" destOrd="0" presId="urn:microsoft.com/office/officeart/2005/8/layout/pyramid2"/>
    <dgm:cxn modelId="{05E4B77D-162F-44CD-8D1B-7B451FA0C253}" type="presParOf" srcId="{5D23C731-AFF4-46D7-971B-6B59C83F9A65}" destId="{3D9DE89C-E92D-475C-88FF-24CF05725D58}" srcOrd="2" destOrd="0" presId="urn:microsoft.com/office/officeart/2005/8/layout/pyramid2"/>
    <dgm:cxn modelId="{687C3D63-0FEF-4B9C-939B-6830CD1AA055}" type="presParOf" srcId="{5D23C731-AFF4-46D7-971B-6B59C83F9A65}" destId="{41843676-5D4F-4D2A-884A-F165388B1E4C}" srcOrd="3" destOrd="0" presId="urn:microsoft.com/office/officeart/2005/8/layout/pyramid2"/>
    <dgm:cxn modelId="{7828295A-6E2C-4AE6-8A38-11F3773CD280}" type="presParOf" srcId="{5D23C731-AFF4-46D7-971B-6B59C83F9A65}" destId="{CCBABFE6-DC7A-44E1-A782-1E03A3061799}" srcOrd="4" destOrd="0" presId="urn:microsoft.com/office/officeart/2005/8/layout/pyramid2"/>
    <dgm:cxn modelId="{A7901B3C-1963-4FA1-A278-BF26418211B1}" type="presParOf" srcId="{5D23C731-AFF4-46D7-971B-6B59C83F9A65}" destId="{63732C23-E3C2-436C-9EB1-A6DC3580A73B}" srcOrd="5" destOrd="0" presId="urn:microsoft.com/office/officeart/2005/8/layout/pyramid2"/>
    <dgm:cxn modelId="{320BCDA0-B440-4AC2-83BA-220604DC2C0A}" type="presParOf" srcId="{5D23C731-AFF4-46D7-971B-6B59C83F9A65}" destId="{422F448E-4737-4864-BF1B-43FC1D92725F}" srcOrd="6" destOrd="0" presId="urn:microsoft.com/office/officeart/2005/8/layout/pyramid2"/>
    <dgm:cxn modelId="{4D8A55D5-1E0A-453A-AAA5-625100821E84}" type="presParOf" srcId="{5D23C731-AFF4-46D7-971B-6B59C83F9A65}" destId="{5B5F7834-D38F-42C2-96A0-CD1D6C8A490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87F30F-B931-4336-A4E6-E3CD91989D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729DF2-2093-490A-8D05-D2E8AA184D3B}">
      <dgm:prSet phldrT="[Text]"/>
      <dgm:spPr/>
      <dgm:t>
        <a:bodyPr/>
        <a:lstStyle/>
        <a:p>
          <a:r>
            <a:rPr lang="en-US" dirty="0" smtClean="0"/>
            <a:t>Mock Dependencies</a:t>
          </a:r>
          <a:endParaRPr lang="en-US" dirty="0"/>
        </a:p>
      </dgm:t>
    </dgm:pt>
    <dgm:pt modelId="{D233E7E6-61C6-476E-AC84-53AE75302E23}" type="parTrans" cxnId="{3F15CFC3-B24F-47C9-B428-AB9A3EBF318D}">
      <dgm:prSet/>
      <dgm:spPr/>
      <dgm:t>
        <a:bodyPr/>
        <a:lstStyle/>
        <a:p>
          <a:endParaRPr lang="en-US"/>
        </a:p>
      </dgm:t>
    </dgm:pt>
    <dgm:pt modelId="{2952FA1E-7ABF-4417-AE1A-E8A89F8AA106}" type="sibTrans" cxnId="{3F15CFC3-B24F-47C9-B428-AB9A3EBF318D}">
      <dgm:prSet/>
      <dgm:spPr/>
      <dgm:t>
        <a:bodyPr/>
        <a:lstStyle/>
        <a:p>
          <a:endParaRPr lang="en-US"/>
        </a:p>
      </dgm:t>
    </dgm:pt>
    <dgm:pt modelId="{8C079E2D-4EE5-40D1-8451-B33DDCDBB4A9}">
      <dgm:prSet phldrT="[Text]"/>
      <dgm:spPr/>
      <dgm:t>
        <a:bodyPr/>
        <a:lstStyle/>
        <a:p>
          <a:r>
            <a:rPr lang="en-US" dirty="0" smtClean="0"/>
            <a:t>Setup Expectations</a:t>
          </a:r>
          <a:endParaRPr lang="en-US" dirty="0"/>
        </a:p>
      </dgm:t>
    </dgm:pt>
    <dgm:pt modelId="{DE6D291C-CADA-4446-8E1F-49C2CE9BB3B7}" type="parTrans" cxnId="{7DD07E71-8966-4C8D-81B7-DAE814F1C82E}">
      <dgm:prSet/>
      <dgm:spPr/>
      <dgm:t>
        <a:bodyPr/>
        <a:lstStyle/>
        <a:p>
          <a:endParaRPr lang="en-US"/>
        </a:p>
      </dgm:t>
    </dgm:pt>
    <dgm:pt modelId="{205ED868-36E5-467D-90D1-4815772D2032}" type="sibTrans" cxnId="{7DD07E71-8966-4C8D-81B7-DAE814F1C82E}">
      <dgm:prSet/>
      <dgm:spPr/>
      <dgm:t>
        <a:bodyPr/>
        <a:lstStyle/>
        <a:p>
          <a:endParaRPr lang="en-US"/>
        </a:p>
      </dgm:t>
    </dgm:pt>
    <dgm:pt modelId="{37B446A4-C412-4565-8EB1-151BC9A53F45}">
      <dgm:prSet phldrT="[Text]"/>
      <dgm:spPr/>
      <dgm:t>
        <a:bodyPr/>
        <a:lstStyle/>
        <a:p>
          <a:r>
            <a:rPr lang="en-US" dirty="0" smtClean="0"/>
            <a:t>Act then Assert</a:t>
          </a:r>
          <a:endParaRPr lang="en-US" dirty="0"/>
        </a:p>
      </dgm:t>
    </dgm:pt>
    <dgm:pt modelId="{6F19EBB0-87BF-4009-85C7-24D336E1D1B7}" type="parTrans" cxnId="{02B7D915-FFC6-4014-A871-5CB8843BC30F}">
      <dgm:prSet/>
      <dgm:spPr/>
      <dgm:t>
        <a:bodyPr/>
        <a:lstStyle/>
        <a:p>
          <a:endParaRPr lang="en-US"/>
        </a:p>
      </dgm:t>
    </dgm:pt>
    <dgm:pt modelId="{EE0319F0-226A-44B3-9849-04B984F69400}" type="sibTrans" cxnId="{02B7D915-FFC6-4014-A871-5CB8843BC30F}">
      <dgm:prSet/>
      <dgm:spPr/>
      <dgm:t>
        <a:bodyPr/>
        <a:lstStyle/>
        <a:p>
          <a:endParaRPr lang="en-US"/>
        </a:p>
      </dgm:t>
    </dgm:pt>
    <dgm:pt modelId="{0141609D-692B-4401-AA73-C0ACD3887336}" type="pres">
      <dgm:prSet presAssocID="{4887F30F-B931-4336-A4E6-E3CD91989DAC}" presName="Name0" presStyleCnt="0">
        <dgm:presLayoutVars>
          <dgm:dir/>
          <dgm:resizeHandles val="exact"/>
        </dgm:presLayoutVars>
      </dgm:prSet>
      <dgm:spPr/>
    </dgm:pt>
    <dgm:pt modelId="{19E83EA5-FBBD-4139-AA14-A6A0893EA4F0}" type="pres">
      <dgm:prSet presAssocID="{5B729DF2-2093-490A-8D05-D2E8AA184D3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1A32A-653B-4BEA-A3BB-22CB6903C7BB}" type="pres">
      <dgm:prSet presAssocID="{2952FA1E-7ABF-4417-AE1A-E8A89F8AA10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D672BD-FA43-4293-8521-08469E3F68AE}" type="pres">
      <dgm:prSet presAssocID="{2952FA1E-7ABF-4417-AE1A-E8A89F8AA10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35CC5E9-CBB6-44C1-AB1D-86333432132A}" type="pres">
      <dgm:prSet presAssocID="{8C079E2D-4EE5-40D1-8451-B33DDCDBB4A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C3371-3C2A-4EA7-ACCE-6B14431E4437}" type="pres">
      <dgm:prSet presAssocID="{205ED868-36E5-467D-90D1-4815772D20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BE9F1A4-5F46-4DED-BB82-034F3D63A9F6}" type="pres">
      <dgm:prSet presAssocID="{205ED868-36E5-467D-90D1-4815772D20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97090C4-B153-40CB-B4AF-E5D75A701ED2}" type="pres">
      <dgm:prSet presAssocID="{37B446A4-C412-4565-8EB1-151BC9A53F4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C9A579-CA1E-4DFC-BEC8-0CEA4170CDE2}" type="presOf" srcId="{2952FA1E-7ABF-4417-AE1A-E8A89F8AA106}" destId="{61D672BD-FA43-4293-8521-08469E3F68AE}" srcOrd="1" destOrd="0" presId="urn:microsoft.com/office/officeart/2005/8/layout/process1"/>
    <dgm:cxn modelId="{28365FBC-DF68-4277-8D8D-958C8B08D3B2}" type="presOf" srcId="{4887F30F-B931-4336-A4E6-E3CD91989DAC}" destId="{0141609D-692B-4401-AA73-C0ACD3887336}" srcOrd="0" destOrd="0" presId="urn:microsoft.com/office/officeart/2005/8/layout/process1"/>
    <dgm:cxn modelId="{C778C5F8-46C4-41A3-957D-E9420D4BB3CB}" type="presOf" srcId="{205ED868-36E5-467D-90D1-4815772D2032}" destId="{4BE9F1A4-5F46-4DED-BB82-034F3D63A9F6}" srcOrd="1" destOrd="0" presId="urn:microsoft.com/office/officeart/2005/8/layout/process1"/>
    <dgm:cxn modelId="{02B7D915-FFC6-4014-A871-5CB8843BC30F}" srcId="{4887F30F-B931-4336-A4E6-E3CD91989DAC}" destId="{37B446A4-C412-4565-8EB1-151BC9A53F45}" srcOrd="2" destOrd="0" parTransId="{6F19EBB0-87BF-4009-85C7-24D336E1D1B7}" sibTransId="{EE0319F0-226A-44B3-9849-04B984F69400}"/>
    <dgm:cxn modelId="{3F15CFC3-B24F-47C9-B428-AB9A3EBF318D}" srcId="{4887F30F-B931-4336-A4E6-E3CD91989DAC}" destId="{5B729DF2-2093-490A-8D05-D2E8AA184D3B}" srcOrd="0" destOrd="0" parTransId="{D233E7E6-61C6-476E-AC84-53AE75302E23}" sibTransId="{2952FA1E-7ABF-4417-AE1A-E8A89F8AA106}"/>
    <dgm:cxn modelId="{246D763E-5DC6-497D-8F00-B1AA7341BF4C}" type="presOf" srcId="{2952FA1E-7ABF-4417-AE1A-E8A89F8AA106}" destId="{3531A32A-653B-4BEA-A3BB-22CB6903C7BB}" srcOrd="0" destOrd="0" presId="urn:microsoft.com/office/officeart/2005/8/layout/process1"/>
    <dgm:cxn modelId="{C6BDF57E-E2E0-43B4-A897-F886EA25FDBF}" type="presOf" srcId="{205ED868-36E5-467D-90D1-4815772D2032}" destId="{C9EC3371-3C2A-4EA7-ACCE-6B14431E4437}" srcOrd="0" destOrd="0" presId="urn:microsoft.com/office/officeart/2005/8/layout/process1"/>
    <dgm:cxn modelId="{A931C3D8-6A5A-453C-9DA0-484C91AC1A4C}" type="presOf" srcId="{8C079E2D-4EE5-40D1-8451-B33DDCDBB4A9}" destId="{035CC5E9-CBB6-44C1-AB1D-86333432132A}" srcOrd="0" destOrd="0" presId="urn:microsoft.com/office/officeart/2005/8/layout/process1"/>
    <dgm:cxn modelId="{7DD07E71-8966-4C8D-81B7-DAE814F1C82E}" srcId="{4887F30F-B931-4336-A4E6-E3CD91989DAC}" destId="{8C079E2D-4EE5-40D1-8451-B33DDCDBB4A9}" srcOrd="1" destOrd="0" parTransId="{DE6D291C-CADA-4446-8E1F-49C2CE9BB3B7}" sibTransId="{205ED868-36E5-467D-90D1-4815772D2032}"/>
    <dgm:cxn modelId="{0DC8D4AF-109F-468B-9BF3-868D19B30537}" type="presOf" srcId="{5B729DF2-2093-490A-8D05-D2E8AA184D3B}" destId="{19E83EA5-FBBD-4139-AA14-A6A0893EA4F0}" srcOrd="0" destOrd="0" presId="urn:microsoft.com/office/officeart/2005/8/layout/process1"/>
    <dgm:cxn modelId="{39205F9B-BDF8-4A07-BEB8-C12DF9804C96}" type="presOf" srcId="{37B446A4-C412-4565-8EB1-151BC9A53F45}" destId="{897090C4-B153-40CB-B4AF-E5D75A701ED2}" srcOrd="0" destOrd="0" presId="urn:microsoft.com/office/officeart/2005/8/layout/process1"/>
    <dgm:cxn modelId="{59931625-A17B-40FA-9BA4-E17D94C25AF7}" type="presParOf" srcId="{0141609D-692B-4401-AA73-C0ACD3887336}" destId="{19E83EA5-FBBD-4139-AA14-A6A0893EA4F0}" srcOrd="0" destOrd="0" presId="urn:microsoft.com/office/officeart/2005/8/layout/process1"/>
    <dgm:cxn modelId="{4BF95117-CC48-4006-A6CD-1C66A57720CE}" type="presParOf" srcId="{0141609D-692B-4401-AA73-C0ACD3887336}" destId="{3531A32A-653B-4BEA-A3BB-22CB6903C7BB}" srcOrd="1" destOrd="0" presId="urn:microsoft.com/office/officeart/2005/8/layout/process1"/>
    <dgm:cxn modelId="{A007F30C-4B15-4EA7-A2F3-90680A3173F1}" type="presParOf" srcId="{3531A32A-653B-4BEA-A3BB-22CB6903C7BB}" destId="{61D672BD-FA43-4293-8521-08469E3F68AE}" srcOrd="0" destOrd="0" presId="urn:microsoft.com/office/officeart/2005/8/layout/process1"/>
    <dgm:cxn modelId="{F4E518FA-4395-40EA-B89D-8F0CAF2ECF0A}" type="presParOf" srcId="{0141609D-692B-4401-AA73-C0ACD3887336}" destId="{035CC5E9-CBB6-44C1-AB1D-86333432132A}" srcOrd="2" destOrd="0" presId="urn:microsoft.com/office/officeart/2005/8/layout/process1"/>
    <dgm:cxn modelId="{03A351BF-9F1A-4EDE-A53C-5B0ABF89FE4B}" type="presParOf" srcId="{0141609D-692B-4401-AA73-C0ACD3887336}" destId="{C9EC3371-3C2A-4EA7-ACCE-6B14431E4437}" srcOrd="3" destOrd="0" presId="urn:microsoft.com/office/officeart/2005/8/layout/process1"/>
    <dgm:cxn modelId="{D0310F6B-D6A0-402D-9B01-2AD379284321}" type="presParOf" srcId="{C9EC3371-3C2A-4EA7-ACCE-6B14431E4437}" destId="{4BE9F1A4-5F46-4DED-BB82-034F3D63A9F6}" srcOrd="0" destOrd="0" presId="urn:microsoft.com/office/officeart/2005/8/layout/process1"/>
    <dgm:cxn modelId="{E5CF38CB-DE04-484A-B3F7-CE2026E3EE0C}" type="presParOf" srcId="{0141609D-692B-4401-AA73-C0ACD3887336}" destId="{897090C4-B153-40CB-B4AF-E5D75A701ED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FB363B-DDA8-4433-A45E-1B684851EFC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A120D243-C45A-41B9-8F0D-5C047212E920}">
      <dgm:prSet phldrT="[Text]"/>
      <dgm:spPr/>
      <dgm:t>
        <a:bodyPr/>
        <a:lstStyle/>
        <a:p>
          <a:r>
            <a:rPr lang="en-US" dirty="0" smtClean="0"/>
            <a:t>Unit Tests: Opportunity Controller</a:t>
          </a:r>
          <a:endParaRPr lang="en-US" dirty="0"/>
        </a:p>
      </dgm:t>
    </dgm:pt>
    <dgm:pt modelId="{19541D1B-0F02-4521-97E6-1BDA9F732F79}" type="parTrans" cxnId="{6D29970F-0719-48CF-8C99-AF901236EABD}">
      <dgm:prSet/>
      <dgm:spPr/>
      <dgm:t>
        <a:bodyPr/>
        <a:lstStyle/>
        <a:p>
          <a:endParaRPr lang="en-US"/>
        </a:p>
      </dgm:t>
    </dgm:pt>
    <dgm:pt modelId="{3A2DF2F8-95E3-4729-BDE2-D44D2208B87C}" type="sibTrans" cxnId="{6D29970F-0719-48CF-8C99-AF901236EABD}">
      <dgm:prSet/>
      <dgm:spPr/>
      <dgm:t>
        <a:bodyPr/>
        <a:lstStyle/>
        <a:p>
          <a:endParaRPr lang="en-US"/>
        </a:p>
      </dgm:t>
    </dgm:pt>
    <dgm:pt modelId="{A156DCA1-5633-4DB7-867A-DBDC29FB8899}">
      <dgm:prSet phldrT="[Text]"/>
      <dgm:spPr/>
      <dgm:t>
        <a:bodyPr/>
        <a:lstStyle/>
        <a:p>
          <a:r>
            <a:rPr lang="en-US" dirty="0" smtClean="0"/>
            <a:t>Unit Tests: Individual Repository Tests</a:t>
          </a:r>
          <a:endParaRPr lang="en-US" dirty="0"/>
        </a:p>
      </dgm:t>
    </dgm:pt>
    <dgm:pt modelId="{7C505B03-598E-4816-964B-D08AA5FA9F27}" type="parTrans" cxnId="{BB3AD765-D18A-4068-84B7-F953FC966AE7}">
      <dgm:prSet/>
      <dgm:spPr/>
      <dgm:t>
        <a:bodyPr/>
        <a:lstStyle/>
        <a:p>
          <a:endParaRPr lang="en-US"/>
        </a:p>
      </dgm:t>
    </dgm:pt>
    <dgm:pt modelId="{35C22C7E-9915-4374-832F-E39E5072128A}" type="sibTrans" cxnId="{BB3AD765-D18A-4068-84B7-F953FC966AE7}">
      <dgm:prSet/>
      <dgm:spPr/>
      <dgm:t>
        <a:bodyPr/>
        <a:lstStyle/>
        <a:p>
          <a:endParaRPr lang="en-US"/>
        </a:p>
      </dgm:t>
    </dgm:pt>
    <dgm:pt modelId="{D1BA9343-B118-41EB-A200-15C94047067D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Integration Tests: Controller + Repository</a:t>
          </a:r>
          <a:endParaRPr lang="en-US" b="1" dirty="0">
            <a:solidFill>
              <a:srgbClr val="C00000"/>
            </a:solidFill>
          </a:endParaRPr>
        </a:p>
      </dgm:t>
    </dgm:pt>
    <dgm:pt modelId="{FA7740CF-ECAE-481B-996B-8CCBE98024CE}" type="parTrans" cxnId="{7CDEE856-3220-45BC-8A30-7CAB3AC64308}">
      <dgm:prSet/>
      <dgm:spPr/>
      <dgm:t>
        <a:bodyPr/>
        <a:lstStyle/>
        <a:p>
          <a:endParaRPr lang="en-US"/>
        </a:p>
      </dgm:t>
    </dgm:pt>
    <dgm:pt modelId="{F08A0652-A5A1-4BEF-8B4E-AD26939C57C7}" type="sibTrans" cxnId="{7CDEE856-3220-45BC-8A30-7CAB3AC64308}">
      <dgm:prSet/>
      <dgm:spPr/>
      <dgm:t>
        <a:bodyPr/>
        <a:lstStyle/>
        <a:p>
          <a:endParaRPr lang="en-US"/>
        </a:p>
      </dgm:t>
    </dgm:pt>
    <dgm:pt modelId="{48B7F0ED-EB22-4D15-A338-06C450AE3674}">
      <dgm:prSet phldrT="[Text]"/>
      <dgm:spPr/>
      <dgm:t>
        <a:bodyPr/>
        <a:lstStyle/>
        <a:p>
          <a:r>
            <a:rPr lang="en-US" dirty="0" smtClean="0"/>
            <a:t>Functional Testing</a:t>
          </a:r>
          <a:endParaRPr lang="en-US" dirty="0"/>
        </a:p>
      </dgm:t>
    </dgm:pt>
    <dgm:pt modelId="{6A208F03-FE83-4FDF-85F2-2723A6CFDB62}" type="parTrans" cxnId="{531CAD5A-8E29-4286-80D3-82ADF5671607}">
      <dgm:prSet/>
      <dgm:spPr/>
      <dgm:t>
        <a:bodyPr/>
        <a:lstStyle/>
        <a:p>
          <a:endParaRPr lang="en-US"/>
        </a:p>
      </dgm:t>
    </dgm:pt>
    <dgm:pt modelId="{8F43B428-9BE6-4D6A-BBDA-D8A06CED3820}" type="sibTrans" cxnId="{531CAD5A-8E29-4286-80D3-82ADF5671607}">
      <dgm:prSet/>
      <dgm:spPr/>
      <dgm:t>
        <a:bodyPr/>
        <a:lstStyle/>
        <a:p>
          <a:endParaRPr lang="en-US"/>
        </a:p>
      </dgm:t>
    </dgm:pt>
    <dgm:pt modelId="{EEBBED2D-71E3-4E38-83C8-B75912D305D4}" type="pres">
      <dgm:prSet presAssocID="{80FB363B-DDA8-4433-A45E-1B684851EFC6}" presName="compositeShape" presStyleCnt="0">
        <dgm:presLayoutVars>
          <dgm:dir/>
          <dgm:resizeHandles/>
        </dgm:presLayoutVars>
      </dgm:prSet>
      <dgm:spPr/>
    </dgm:pt>
    <dgm:pt modelId="{E170376E-5DE5-4191-8E49-81A2B6531512}" type="pres">
      <dgm:prSet presAssocID="{80FB363B-DDA8-4433-A45E-1B684851EFC6}" presName="pyramid" presStyleLbl="node1" presStyleIdx="0" presStyleCnt="1"/>
      <dgm:spPr/>
    </dgm:pt>
    <dgm:pt modelId="{5D23C731-AFF4-46D7-971B-6B59C83F9A65}" type="pres">
      <dgm:prSet presAssocID="{80FB363B-DDA8-4433-A45E-1B684851EFC6}" presName="theList" presStyleCnt="0"/>
      <dgm:spPr/>
    </dgm:pt>
    <dgm:pt modelId="{E43D133D-194A-4D1C-B181-6301621238DC}" type="pres">
      <dgm:prSet presAssocID="{A120D243-C45A-41B9-8F0D-5C047212E920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CEC01-B0EF-4D9F-BAE2-749FC6175520}" type="pres">
      <dgm:prSet presAssocID="{A120D243-C45A-41B9-8F0D-5C047212E920}" presName="aSpace" presStyleCnt="0"/>
      <dgm:spPr/>
    </dgm:pt>
    <dgm:pt modelId="{3D9DE89C-E92D-475C-88FF-24CF05725D58}" type="pres">
      <dgm:prSet presAssocID="{A156DCA1-5633-4DB7-867A-DBDC29FB8899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43676-5D4F-4D2A-884A-F165388B1E4C}" type="pres">
      <dgm:prSet presAssocID="{A156DCA1-5633-4DB7-867A-DBDC29FB8899}" presName="aSpace" presStyleCnt="0"/>
      <dgm:spPr/>
    </dgm:pt>
    <dgm:pt modelId="{CCBABFE6-DC7A-44E1-A782-1E03A3061799}" type="pres">
      <dgm:prSet presAssocID="{D1BA9343-B118-41EB-A200-15C94047067D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32C23-E3C2-436C-9EB1-A6DC3580A73B}" type="pres">
      <dgm:prSet presAssocID="{D1BA9343-B118-41EB-A200-15C94047067D}" presName="aSpace" presStyleCnt="0"/>
      <dgm:spPr/>
    </dgm:pt>
    <dgm:pt modelId="{422F448E-4737-4864-BF1B-43FC1D92725F}" type="pres">
      <dgm:prSet presAssocID="{48B7F0ED-EB22-4D15-A338-06C450AE3674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F7834-D38F-42C2-96A0-CD1D6C8A4901}" type="pres">
      <dgm:prSet presAssocID="{48B7F0ED-EB22-4D15-A338-06C450AE3674}" presName="aSpace" presStyleCnt="0"/>
      <dgm:spPr/>
    </dgm:pt>
  </dgm:ptLst>
  <dgm:cxnLst>
    <dgm:cxn modelId="{531CAD5A-8E29-4286-80D3-82ADF5671607}" srcId="{80FB363B-DDA8-4433-A45E-1B684851EFC6}" destId="{48B7F0ED-EB22-4D15-A338-06C450AE3674}" srcOrd="3" destOrd="0" parTransId="{6A208F03-FE83-4FDF-85F2-2723A6CFDB62}" sibTransId="{8F43B428-9BE6-4D6A-BBDA-D8A06CED3820}"/>
    <dgm:cxn modelId="{47D0DAE6-A56A-4B84-918F-921B13720B9B}" type="presOf" srcId="{A156DCA1-5633-4DB7-867A-DBDC29FB8899}" destId="{3D9DE89C-E92D-475C-88FF-24CF05725D58}" srcOrd="0" destOrd="0" presId="urn:microsoft.com/office/officeart/2005/8/layout/pyramid2"/>
    <dgm:cxn modelId="{402443AE-B782-4E11-9792-DFA9B12DA6AA}" type="presOf" srcId="{80FB363B-DDA8-4433-A45E-1B684851EFC6}" destId="{EEBBED2D-71E3-4E38-83C8-B75912D305D4}" srcOrd="0" destOrd="0" presId="urn:microsoft.com/office/officeart/2005/8/layout/pyramid2"/>
    <dgm:cxn modelId="{336738AA-42F0-4D77-93A1-65B224C63EDE}" type="presOf" srcId="{D1BA9343-B118-41EB-A200-15C94047067D}" destId="{CCBABFE6-DC7A-44E1-A782-1E03A3061799}" srcOrd="0" destOrd="0" presId="urn:microsoft.com/office/officeart/2005/8/layout/pyramid2"/>
    <dgm:cxn modelId="{ED5CEAD1-FCE0-4D98-B377-9ABDDD96DF47}" type="presOf" srcId="{A120D243-C45A-41B9-8F0D-5C047212E920}" destId="{E43D133D-194A-4D1C-B181-6301621238DC}" srcOrd="0" destOrd="0" presId="urn:microsoft.com/office/officeart/2005/8/layout/pyramid2"/>
    <dgm:cxn modelId="{7CDEE856-3220-45BC-8A30-7CAB3AC64308}" srcId="{80FB363B-DDA8-4433-A45E-1B684851EFC6}" destId="{D1BA9343-B118-41EB-A200-15C94047067D}" srcOrd="2" destOrd="0" parTransId="{FA7740CF-ECAE-481B-996B-8CCBE98024CE}" sibTransId="{F08A0652-A5A1-4BEF-8B4E-AD26939C57C7}"/>
    <dgm:cxn modelId="{6D29970F-0719-48CF-8C99-AF901236EABD}" srcId="{80FB363B-DDA8-4433-A45E-1B684851EFC6}" destId="{A120D243-C45A-41B9-8F0D-5C047212E920}" srcOrd="0" destOrd="0" parTransId="{19541D1B-0F02-4521-97E6-1BDA9F732F79}" sibTransId="{3A2DF2F8-95E3-4729-BDE2-D44D2208B87C}"/>
    <dgm:cxn modelId="{9E618CA3-166B-4180-A2F1-5129B88845BE}" type="presOf" srcId="{48B7F0ED-EB22-4D15-A338-06C450AE3674}" destId="{422F448E-4737-4864-BF1B-43FC1D92725F}" srcOrd="0" destOrd="0" presId="urn:microsoft.com/office/officeart/2005/8/layout/pyramid2"/>
    <dgm:cxn modelId="{BB3AD765-D18A-4068-84B7-F953FC966AE7}" srcId="{80FB363B-DDA8-4433-A45E-1B684851EFC6}" destId="{A156DCA1-5633-4DB7-867A-DBDC29FB8899}" srcOrd="1" destOrd="0" parTransId="{7C505B03-598E-4816-964B-D08AA5FA9F27}" sibTransId="{35C22C7E-9915-4374-832F-E39E5072128A}"/>
    <dgm:cxn modelId="{ACD34241-2C46-482F-B1E6-1CFA16F4FCEB}" type="presParOf" srcId="{EEBBED2D-71E3-4E38-83C8-B75912D305D4}" destId="{E170376E-5DE5-4191-8E49-81A2B6531512}" srcOrd="0" destOrd="0" presId="urn:microsoft.com/office/officeart/2005/8/layout/pyramid2"/>
    <dgm:cxn modelId="{16B8CDA4-1C28-4E88-AB48-DC6B07234FB2}" type="presParOf" srcId="{EEBBED2D-71E3-4E38-83C8-B75912D305D4}" destId="{5D23C731-AFF4-46D7-971B-6B59C83F9A65}" srcOrd="1" destOrd="0" presId="urn:microsoft.com/office/officeart/2005/8/layout/pyramid2"/>
    <dgm:cxn modelId="{CA93C7A6-FCC4-4395-83D3-02B0D0C8FEFE}" type="presParOf" srcId="{5D23C731-AFF4-46D7-971B-6B59C83F9A65}" destId="{E43D133D-194A-4D1C-B181-6301621238DC}" srcOrd="0" destOrd="0" presId="urn:microsoft.com/office/officeart/2005/8/layout/pyramid2"/>
    <dgm:cxn modelId="{182F22F7-6D25-49C0-B736-E26007C82047}" type="presParOf" srcId="{5D23C731-AFF4-46D7-971B-6B59C83F9A65}" destId="{D58CEC01-B0EF-4D9F-BAE2-749FC6175520}" srcOrd="1" destOrd="0" presId="urn:microsoft.com/office/officeart/2005/8/layout/pyramid2"/>
    <dgm:cxn modelId="{664F5FE8-48FF-468E-B8C8-F3CBD3EE22C9}" type="presParOf" srcId="{5D23C731-AFF4-46D7-971B-6B59C83F9A65}" destId="{3D9DE89C-E92D-475C-88FF-24CF05725D58}" srcOrd="2" destOrd="0" presId="urn:microsoft.com/office/officeart/2005/8/layout/pyramid2"/>
    <dgm:cxn modelId="{71CC2432-60C5-49CF-A4EA-F4ECB0CB724C}" type="presParOf" srcId="{5D23C731-AFF4-46D7-971B-6B59C83F9A65}" destId="{41843676-5D4F-4D2A-884A-F165388B1E4C}" srcOrd="3" destOrd="0" presId="urn:microsoft.com/office/officeart/2005/8/layout/pyramid2"/>
    <dgm:cxn modelId="{2E96AA1A-BD40-4904-8AF0-D99E35565782}" type="presParOf" srcId="{5D23C731-AFF4-46D7-971B-6B59C83F9A65}" destId="{CCBABFE6-DC7A-44E1-A782-1E03A3061799}" srcOrd="4" destOrd="0" presId="urn:microsoft.com/office/officeart/2005/8/layout/pyramid2"/>
    <dgm:cxn modelId="{0BFD9C0E-C603-412F-8FCF-6CE2983609C5}" type="presParOf" srcId="{5D23C731-AFF4-46D7-971B-6B59C83F9A65}" destId="{63732C23-E3C2-436C-9EB1-A6DC3580A73B}" srcOrd="5" destOrd="0" presId="urn:microsoft.com/office/officeart/2005/8/layout/pyramid2"/>
    <dgm:cxn modelId="{9FF5263C-2427-40C7-839F-396432A9AD87}" type="presParOf" srcId="{5D23C731-AFF4-46D7-971B-6B59C83F9A65}" destId="{422F448E-4737-4864-BF1B-43FC1D92725F}" srcOrd="6" destOrd="0" presId="urn:microsoft.com/office/officeart/2005/8/layout/pyramid2"/>
    <dgm:cxn modelId="{7807E24C-AAB4-4C2E-87AD-B2A4D66F7333}" type="presParOf" srcId="{5D23C731-AFF4-46D7-971B-6B59C83F9A65}" destId="{5B5F7834-D38F-42C2-96A0-CD1D6C8A490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87F30F-B931-4336-A4E6-E3CD91989D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729DF2-2093-490A-8D05-D2E8AA184D3B}">
      <dgm:prSet phldrT="[Text]"/>
      <dgm:spPr/>
      <dgm:t>
        <a:bodyPr/>
        <a:lstStyle/>
        <a:p>
          <a:r>
            <a:rPr lang="en-US" dirty="0" smtClean="0"/>
            <a:t>Inject Actual Dependencies</a:t>
          </a:r>
          <a:endParaRPr lang="en-US" dirty="0"/>
        </a:p>
      </dgm:t>
    </dgm:pt>
    <dgm:pt modelId="{D233E7E6-61C6-476E-AC84-53AE75302E23}" type="parTrans" cxnId="{3F15CFC3-B24F-47C9-B428-AB9A3EBF318D}">
      <dgm:prSet/>
      <dgm:spPr/>
      <dgm:t>
        <a:bodyPr/>
        <a:lstStyle/>
        <a:p>
          <a:endParaRPr lang="en-US"/>
        </a:p>
      </dgm:t>
    </dgm:pt>
    <dgm:pt modelId="{2952FA1E-7ABF-4417-AE1A-E8A89F8AA106}" type="sibTrans" cxnId="{3F15CFC3-B24F-47C9-B428-AB9A3EBF318D}">
      <dgm:prSet/>
      <dgm:spPr/>
      <dgm:t>
        <a:bodyPr/>
        <a:lstStyle/>
        <a:p>
          <a:endParaRPr lang="en-US"/>
        </a:p>
      </dgm:t>
    </dgm:pt>
    <dgm:pt modelId="{8C079E2D-4EE5-40D1-8451-B33DDCDBB4A9}">
      <dgm:prSet phldrT="[Text]"/>
      <dgm:spPr/>
      <dgm:t>
        <a:bodyPr/>
        <a:lstStyle/>
        <a:p>
          <a:r>
            <a:rPr lang="en-US" dirty="0" smtClean="0"/>
            <a:t>Start Actual Services</a:t>
          </a:r>
          <a:endParaRPr lang="en-US" dirty="0"/>
        </a:p>
      </dgm:t>
    </dgm:pt>
    <dgm:pt modelId="{DE6D291C-CADA-4446-8E1F-49C2CE9BB3B7}" type="parTrans" cxnId="{7DD07E71-8966-4C8D-81B7-DAE814F1C82E}">
      <dgm:prSet/>
      <dgm:spPr/>
      <dgm:t>
        <a:bodyPr/>
        <a:lstStyle/>
        <a:p>
          <a:endParaRPr lang="en-US"/>
        </a:p>
      </dgm:t>
    </dgm:pt>
    <dgm:pt modelId="{205ED868-36E5-467D-90D1-4815772D2032}" type="sibTrans" cxnId="{7DD07E71-8966-4C8D-81B7-DAE814F1C82E}">
      <dgm:prSet/>
      <dgm:spPr/>
      <dgm:t>
        <a:bodyPr/>
        <a:lstStyle/>
        <a:p>
          <a:endParaRPr lang="en-US"/>
        </a:p>
      </dgm:t>
    </dgm:pt>
    <dgm:pt modelId="{37B446A4-C412-4565-8EB1-151BC9A53F45}">
      <dgm:prSet phldrT="[Text]"/>
      <dgm:spPr/>
      <dgm:t>
        <a:bodyPr/>
        <a:lstStyle/>
        <a:p>
          <a:r>
            <a:rPr lang="en-US" dirty="0" smtClean="0"/>
            <a:t>Act then Assert</a:t>
          </a:r>
          <a:endParaRPr lang="en-US" dirty="0"/>
        </a:p>
      </dgm:t>
    </dgm:pt>
    <dgm:pt modelId="{6F19EBB0-87BF-4009-85C7-24D336E1D1B7}" type="parTrans" cxnId="{02B7D915-FFC6-4014-A871-5CB8843BC30F}">
      <dgm:prSet/>
      <dgm:spPr/>
      <dgm:t>
        <a:bodyPr/>
        <a:lstStyle/>
        <a:p>
          <a:endParaRPr lang="en-US"/>
        </a:p>
      </dgm:t>
    </dgm:pt>
    <dgm:pt modelId="{EE0319F0-226A-44B3-9849-04B984F69400}" type="sibTrans" cxnId="{02B7D915-FFC6-4014-A871-5CB8843BC30F}">
      <dgm:prSet/>
      <dgm:spPr/>
      <dgm:t>
        <a:bodyPr/>
        <a:lstStyle/>
        <a:p>
          <a:endParaRPr lang="en-US"/>
        </a:p>
      </dgm:t>
    </dgm:pt>
    <dgm:pt modelId="{0141609D-692B-4401-AA73-C0ACD3887336}" type="pres">
      <dgm:prSet presAssocID="{4887F30F-B931-4336-A4E6-E3CD91989DAC}" presName="Name0" presStyleCnt="0">
        <dgm:presLayoutVars>
          <dgm:dir/>
          <dgm:resizeHandles val="exact"/>
        </dgm:presLayoutVars>
      </dgm:prSet>
      <dgm:spPr/>
    </dgm:pt>
    <dgm:pt modelId="{19E83EA5-FBBD-4139-AA14-A6A0893EA4F0}" type="pres">
      <dgm:prSet presAssocID="{5B729DF2-2093-490A-8D05-D2E8AA184D3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1A32A-653B-4BEA-A3BB-22CB6903C7BB}" type="pres">
      <dgm:prSet presAssocID="{2952FA1E-7ABF-4417-AE1A-E8A89F8AA10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D672BD-FA43-4293-8521-08469E3F68AE}" type="pres">
      <dgm:prSet presAssocID="{2952FA1E-7ABF-4417-AE1A-E8A89F8AA10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35CC5E9-CBB6-44C1-AB1D-86333432132A}" type="pres">
      <dgm:prSet presAssocID="{8C079E2D-4EE5-40D1-8451-B33DDCDBB4A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C3371-3C2A-4EA7-ACCE-6B14431E4437}" type="pres">
      <dgm:prSet presAssocID="{205ED868-36E5-467D-90D1-4815772D20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BE9F1A4-5F46-4DED-BB82-034F3D63A9F6}" type="pres">
      <dgm:prSet presAssocID="{205ED868-36E5-467D-90D1-4815772D20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97090C4-B153-40CB-B4AF-E5D75A701ED2}" type="pres">
      <dgm:prSet presAssocID="{37B446A4-C412-4565-8EB1-151BC9A53F4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736E90-B35E-4D27-B4E3-528E87DA25D3}" type="presOf" srcId="{37B446A4-C412-4565-8EB1-151BC9A53F45}" destId="{897090C4-B153-40CB-B4AF-E5D75A701ED2}" srcOrd="0" destOrd="0" presId="urn:microsoft.com/office/officeart/2005/8/layout/process1"/>
    <dgm:cxn modelId="{63C57DDB-6344-460F-9472-3331FA827C62}" type="presOf" srcId="{205ED868-36E5-467D-90D1-4815772D2032}" destId="{4BE9F1A4-5F46-4DED-BB82-034F3D63A9F6}" srcOrd="1" destOrd="0" presId="urn:microsoft.com/office/officeart/2005/8/layout/process1"/>
    <dgm:cxn modelId="{772FB240-48A0-42F2-A68B-F6FFDB259A2C}" type="presOf" srcId="{2952FA1E-7ABF-4417-AE1A-E8A89F8AA106}" destId="{3531A32A-653B-4BEA-A3BB-22CB6903C7BB}" srcOrd="0" destOrd="0" presId="urn:microsoft.com/office/officeart/2005/8/layout/process1"/>
    <dgm:cxn modelId="{11E77A9B-4569-4354-8609-703801A824EB}" type="presOf" srcId="{2952FA1E-7ABF-4417-AE1A-E8A89F8AA106}" destId="{61D672BD-FA43-4293-8521-08469E3F68AE}" srcOrd="1" destOrd="0" presId="urn:microsoft.com/office/officeart/2005/8/layout/process1"/>
    <dgm:cxn modelId="{5321665A-8F4F-4D1A-A4D6-A8D0DA2234F8}" type="presOf" srcId="{5B729DF2-2093-490A-8D05-D2E8AA184D3B}" destId="{19E83EA5-FBBD-4139-AA14-A6A0893EA4F0}" srcOrd="0" destOrd="0" presId="urn:microsoft.com/office/officeart/2005/8/layout/process1"/>
    <dgm:cxn modelId="{1B5E943F-1DC9-4285-970A-C9F88E2E40E1}" type="presOf" srcId="{8C079E2D-4EE5-40D1-8451-B33DDCDBB4A9}" destId="{035CC5E9-CBB6-44C1-AB1D-86333432132A}" srcOrd="0" destOrd="0" presId="urn:microsoft.com/office/officeart/2005/8/layout/process1"/>
    <dgm:cxn modelId="{AD5979EE-E6A0-47DD-BF54-8D73E67BD266}" type="presOf" srcId="{4887F30F-B931-4336-A4E6-E3CD91989DAC}" destId="{0141609D-692B-4401-AA73-C0ACD3887336}" srcOrd="0" destOrd="0" presId="urn:microsoft.com/office/officeart/2005/8/layout/process1"/>
    <dgm:cxn modelId="{02B7D915-FFC6-4014-A871-5CB8843BC30F}" srcId="{4887F30F-B931-4336-A4E6-E3CD91989DAC}" destId="{37B446A4-C412-4565-8EB1-151BC9A53F45}" srcOrd="2" destOrd="0" parTransId="{6F19EBB0-87BF-4009-85C7-24D336E1D1B7}" sibTransId="{EE0319F0-226A-44B3-9849-04B984F69400}"/>
    <dgm:cxn modelId="{3F15CFC3-B24F-47C9-B428-AB9A3EBF318D}" srcId="{4887F30F-B931-4336-A4E6-E3CD91989DAC}" destId="{5B729DF2-2093-490A-8D05-D2E8AA184D3B}" srcOrd="0" destOrd="0" parTransId="{D233E7E6-61C6-476E-AC84-53AE75302E23}" sibTransId="{2952FA1E-7ABF-4417-AE1A-E8A89F8AA106}"/>
    <dgm:cxn modelId="{7DD07E71-8966-4C8D-81B7-DAE814F1C82E}" srcId="{4887F30F-B931-4336-A4E6-E3CD91989DAC}" destId="{8C079E2D-4EE5-40D1-8451-B33DDCDBB4A9}" srcOrd="1" destOrd="0" parTransId="{DE6D291C-CADA-4446-8E1F-49C2CE9BB3B7}" sibTransId="{205ED868-36E5-467D-90D1-4815772D2032}"/>
    <dgm:cxn modelId="{CCAE14DF-D327-4237-83AC-C311DC05D226}" type="presOf" srcId="{205ED868-36E5-467D-90D1-4815772D2032}" destId="{C9EC3371-3C2A-4EA7-ACCE-6B14431E4437}" srcOrd="0" destOrd="0" presId="urn:microsoft.com/office/officeart/2005/8/layout/process1"/>
    <dgm:cxn modelId="{AB55672B-02E2-49C1-9285-BD13E27B3ADF}" type="presParOf" srcId="{0141609D-692B-4401-AA73-C0ACD3887336}" destId="{19E83EA5-FBBD-4139-AA14-A6A0893EA4F0}" srcOrd="0" destOrd="0" presId="urn:microsoft.com/office/officeart/2005/8/layout/process1"/>
    <dgm:cxn modelId="{D6F6B40D-67B1-49EB-A201-81C16DB5D78F}" type="presParOf" srcId="{0141609D-692B-4401-AA73-C0ACD3887336}" destId="{3531A32A-653B-4BEA-A3BB-22CB6903C7BB}" srcOrd="1" destOrd="0" presId="urn:microsoft.com/office/officeart/2005/8/layout/process1"/>
    <dgm:cxn modelId="{802DAE0A-1F38-428C-92A7-526129807249}" type="presParOf" srcId="{3531A32A-653B-4BEA-A3BB-22CB6903C7BB}" destId="{61D672BD-FA43-4293-8521-08469E3F68AE}" srcOrd="0" destOrd="0" presId="urn:microsoft.com/office/officeart/2005/8/layout/process1"/>
    <dgm:cxn modelId="{EA16AD98-6160-44B3-9E51-6523E2321F81}" type="presParOf" srcId="{0141609D-692B-4401-AA73-C0ACD3887336}" destId="{035CC5E9-CBB6-44C1-AB1D-86333432132A}" srcOrd="2" destOrd="0" presId="urn:microsoft.com/office/officeart/2005/8/layout/process1"/>
    <dgm:cxn modelId="{38DA4114-B91C-41BF-8325-2A52412E47C3}" type="presParOf" srcId="{0141609D-692B-4401-AA73-C0ACD3887336}" destId="{C9EC3371-3C2A-4EA7-ACCE-6B14431E4437}" srcOrd="3" destOrd="0" presId="urn:microsoft.com/office/officeart/2005/8/layout/process1"/>
    <dgm:cxn modelId="{D8B11032-F8DE-46B1-9F50-A6BA40F40498}" type="presParOf" srcId="{C9EC3371-3C2A-4EA7-ACCE-6B14431E4437}" destId="{4BE9F1A4-5F46-4DED-BB82-034F3D63A9F6}" srcOrd="0" destOrd="0" presId="urn:microsoft.com/office/officeart/2005/8/layout/process1"/>
    <dgm:cxn modelId="{DEDEE64D-06AB-4A2D-BC1C-638B7EC1862B}" type="presParOf" srcId="{0141609D-692B-4401-AA73-C0ACD3887336}" destId="{897090C4-B153-40CB-B4AF-E5D75A701ED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FB363B-DDA8-4433-A45E-1B684851EFC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A120D243-C45A-41B9-8F0D-5C047212E920}">
      <dgm:prSet phldrT="[Text]"/>
      <dgm:spPr/>
      <dgm:t>
        <a:bodyPr/>
        <a:lstStyle/>
        <a:p>
          <a:r>
            <a:rPr lang="en-US" dirty="0" smtClean="0"/>
            <a:t>Unit Tests: Opportunity Controller</a:t>
          </a:r>
          <a:endParaRPr lang="en-US" dirty="0"/>
        </a:p>
      </dgm:t>
    </dgm:pt>
    <dgm:pt modelId="{19541D1B-0F02-4521-97E6-1BDA9F732F79}" type="parTrans" cxnId="{6D29970F-0719-48CF-8C99-AF901236EABD}">
      <dgm:prSet/>
      <dgm:spPr/>
      <dgm:t>
        <a:bodyPr/>
        <a:lstStyle/>
        <a:p>
          <a:endParaRPr lang="en-US"/>
        </a:p>
      </dgm:t>
    </dgm:pt>
    <dgm:pt modelId="{3A2DF2F8-95E3-4729-BDE2-D44D2208B87C}" type="sibTrans" cxnId="{6D29970F-0719-48CF-8C99-AF901236EABD}">
      <dgm:prSet/>
      <dgm:spPr/>
      <dgm:t>
        <a:bodyPr/>
        <a:lstStyle/>
        <a:p>
          <a:endParaRPr lang="en-US"/>
        </a:p>
      </dgm:t>
    </dgm:pt>
    <dgm:pt modelId="{A156DCA1-5633-4DB7-867A-DBDC29FB8899}">
      <dgm:prSet phldrT="[Text]"/>
      <dgm:spPr/>
      <dgm:t>
        <a:bodyPr/>
        <a:lstStyle/>
        <a:p>
          <a:r>
            <a:rPr lang="en-US" dirty="0" smtClean="0"/>
            <a:t>Unit Tests: Individual Repository Tests</a:t>
          </a:r>
          <a:endParaRPr lang="en-US" dirty="0"/>
        </a:p>
      </dgm:t>
    </dgm:pt>
    <dgm:pt modelId="{7C505B03-598E-4816-964B-D08AA5FA9F27}" type="parTrans" cxnId="{BB3AD765-D18A-4068-84B7-F953FC966AE7}">
      <dgm:prSet/>
      <dgm:spPr/>
      <dgm:t>
        <a:bodyPr/>
        <a:lstStyle/>
        <a:p>
          <a:endParaRPr lang="en-US"/>
        </a:p>
      </dgm:t>
    </dgm:pt>
    <dgm:pt modelId="{35C22C7E-9915-4374-832F-E39E5072128A}" type="sibTrans" cxnId="{BB3AD765-D18A-4068-84B7-F953FC966AE7}">
      <dgm:prSet/>
      <dgm:spPr/>
      <dgm:t>
        <a:bodyPr/>
        <a:lstStyle/>
        <a:p>
          <a:endParaRPr lang="en-US"/>
        </a:p>
      </dgm:t>
    </dgm:pt>
    <dgm:pt modelId="{D1BA9343-B118-41EB-A200-15C94047067D}">
      <dgm:prSet phldrT="[Text]"/>
      <dgm:spPr/>
      <dgm:t>
        <a:bodyPr/>
        <a:lstStyle/>
        <a:p>
          <a:r>
            <a:rPr lang="en-US" dirty="0" smtClean="0"/>
            <a:t>Integration Tests</a:t>
          </a:r>
          <a:r>
            <a:rPr lang="en-US" smtClean="0"/>
            <a:t>: Controller + Repository</a:t>
          </a:r>
          <a:endParaRPr lang="en-US" dirty="0"/>
        </a:p>
      </dgm:t>
    </dgm:pt>
    <dgm:pt modelId="{FA7740CF-ECAE-481B-996B-8CCBE98024CE}" type="parTrans" cxnId="{7CDEE856-3220-45BC-8A30-7CAB3AC64308}">
      <dgm:prSet/>
      <dgm:spPr/>
      <dgm:t>
        <a:bodyPr/>
        <a:lstStyle/>
        <a:p>
          <a:endParaRPr lang="en-US"/>
        </a:p>
      </dgm:t>
    </dgm:pt>
    <dgm:pt modelId="{F08A0652-A5A1-4BEF-8B4E-AD26939C57C7}" type="sibTrans" cxnId="{7CDEE856-3220-45BC-8A30-7CAB3AC64308}">
      <dgm:prSet/>
      <dgm:spPr/>
      <dgm:t>
        <a:bodyPr/>
        <a:lstStyle/>
        <a:p>
          <a:endParaRPr lang="en-US"/>
        </a:p>
      </dgm:t>
    </dgm:pt>
    <dgm:pt modelId="{48B7F0ED-EB22-4D15-A338-06C450AE3674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Functional Testing</a:t>
          </a:r>
          <a:endParaRPr lang="en-US" b="1" dirty="0">
            <a:solidFill>
              <a:srgbClr val="C00000"/>
            </a:solidFill>
          </a:endParaRPr>
        </a:p>
      </dgm:t>
    </dgm:pt>
    <dgm:pt modelId="{6A208F03-FE83-4FDF-85F2-2723A6CFDB62}" type="parTrans" cxnId="{531CAD5A-8E29-4286-80D3-82ADF5671607}">
      <dgm:prSet/>
      <dgm:spPr/>
      <dgm:t>
        <a:bodyPr/>
        <a:lstStyle/>
        <a:p>
          <a:endParaRPr lang="en-US"/>
        </a:p>
      </dgm:t>
    </dgm:pt>
    <dgm:pt modelId="{8F43B428-9BE6-4D6A-BBDA-D8A06CED3820}" type="sibTrans" cxnId="{531CAD5A-8E29-4286-80D3-82ADF5671607}">
      <dgm:prSet/>
      <dgm:spPr/>
      <dgm:t>
        <a:bodyPr/>
        <a:lstStyle/>
        <a:p>
          <a:endParaRPr lang="en-US"/>
        </a:p>
      </dgm:t>
    </dgm:pt>
    <dgm:pt modelId="{EEBBED2D-71E3-4E38-83C8-B75912D305D4}" type="pres">
      <dgm:prSet presAssocID="{80FB363B-DDA8-4433-A45E-1B684851EFC6}" presName="compositeShape" presStyleCnt="0">
        <dgm:presLayoutVars>
          <dgm:dir/>
          <dgm:resizeHandles/>
        </dgm:presLayoutVars>
      </dgm:prSet>
      <dgm:spPr/>
    </dgm:pt>
    <dgm:pt modelId="{E170376E-5DE5-4191-8E49-81A2B6531512}" type="pres">
      <dgm:prSet presAssocID="{80FB363B-DDA8-4433-A45E-1B684851EFC6}" presName="pyramid" presStyleLbl="node1" presStyleIdx="0" presStyleCnt="1"/>
      <dgm:spPr/>
    </dgm:pt>
    <dgm:pt modelId="{5D23C731-AFF4-46D7-971B-6B59C83F9A65}" type="pres">
      <dgm:prSet presAssocID="{80FB363B-DDA8-4433-A45E-1B684851EFC6}" presName="theList" presStyleCnt="0"/>
      <dgm:spPr/>
    </dgm:pt>
    <dgm:pt modelId="{E43D133D-194A-4D1C-B181-6301621238DC}" type="pres">
      <dgm:prSet presAssocID="{A120D243-C45A-41B9-8F0D-5C047212E920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CEC01-B0EF-4D9F-BAE2-749FC6175520}" type="pres">
      <dgm:prSet presAssocID="{A120D243-C45A-41B9-8F0D-5C047212E920}" presName="aSpace" presStyleCnt="0"/>
      <dgm:spPr/>
    </dgm:pt>
    <dgm:pt modelId="{3D9DE89C-E92D-475C-88FF-24CF05725D58}" type="pres">
      <dgm:prSet presAssocID="{A156DCA1-5633-4DB7-867A-DBDC29FB8899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43676-5D4F-4D2A-884A-F165388B1E4C}" type="pres">
      <dgm:prSet presAssocID="{A156DCA1-5633-4DB7-867A-DBDC29FB8899}" presName="aSpace" presStyleCnt="0"/>
      <dgm:spPr/>
    </dgm:pt>
    <dgm:pt modelId="{CCBABFE6-DC7A-44E1-A782-1E03A3061799}" type="pres">
      <dgm:prSet presAssocID="{D1BA9343-B118-41EB-A200-15C94047067D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32C23-E3C2-436C-9EB1-A6DC3580A73B}" type="pres">
      <dgm:prSet presAssocID="{D1BA9343-B118-41EB-A200-15C94047067D}" presName="aSpace" presStyleCnt="0"/>
      <dgm:spPr/>
    </dgm:pt>
    <dgm:pt modelId="{422F448E-4737-4864-BF1B-43FC1D92725F}" type="pres">
      <dgm:prSet presAssocID="{48B7F0ED-EB22-4D15-A338-06C450AE3674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F7834-D38F-42C2-96A0-CD1D6C8A4901}" type="pres">
      <dgm:prSet presAssocID="{48B7F0ED-EB22-4D15-A338-06C450AE3674}" presName="aSpace" presStyleCnt="0"/>
      <dgm:spPr/>
    </dgm:pt>
  </dgm:ptLst>
  <dgm:cxnLst>
    <dgm:cxn modelId="{5396E437-7295-4CDC-A3B2-763163743616}" type="presOf" srcId="{A120D243-C45A-41B9-8F0D-5C047212E920}" destId="{E43D133D-194A-4D1C-B181-6301621238DC}" srcOrd="0" destOrd="0" presId="urn:microsoft.com/office/officeart/2005/8/layout/pyramid2"/>
    <dgm:cxn modelId="{CCC20FCE-6B85-4B83-9BEF-B09D22671606}" type="presOf" srcId="{A156DCA1-5633-4DB7-867A-DBDC29FB8899}" destId="{3D9DE89C-E92D-475C-88FF-24CF05725D58}" srcOrd="0" destOrd="0" presId="urn:microsoft.com/office/officeart/2005/8/layout/pyramid2"/>
    <dgm:cxn modelId="{531CAD5A-8E29-4286-80D3-82ADF5671607}" srcId="{80FB363B-DDA8-4433-A45E-1B684851EFC6}" destId="{48B7F0ED-EB22-4D15-A338-06C450AE3674}" srcOrd="3" destOrd="0" parTransId="{6A208F03-FE83-4FDF-85F2-2723A6CFDB62}" sibTransId="{8F43B428-9BE6-4D6A-BBDA-D8A06CED3820}"/>
    <dgm:cxn modelId="{0ED83F7C-2F83-449B-9B11-F1D72900109E}" type="presOf" srcId="{D1BA9343-B118-41EB-A200-15C94047067D}" destId="{CCBABFE6-DC7A-44E1-A782-1E03A3061799}" srcOrd="0" destOrd="0" presId="urn:microsoft.com/office/officeart/2005/8/layout/pyramid2"/>
    <dgm:cxn modelId="{67C25FB2-F2A1-416E-B533-997F66AB96A2}" type="presOf" srcId="{48B7F0ED-EB22-4D15-A338-06C450AE3674}" destId="{422F448E-4737-4864-BF1B-43FC1D92725F}" srcOrd="0" destOrd="0" presId="urn:microsoft.com/office/officeart/2005/8/layout/pyramid2"/>
    <dgm:cxn modelId="{D654AE24-41B9-4940-9C03-C5034B1AEF79}" type="presOf" srcId="{80FB363B-DDA8-4433-A45E-1B684851EFC6}" destId="{EEBBED2D-71E3-4E38-83C8-B75912D305D4}" srcOrd="0" destOrd="0" presId="urn:microsoft.com/office/officeart/2005/8/layout/pyramid2"/>
    <dgm:cxn modelId="{7CDEE856-3220-45BC-8A30-7CAB3AC64308}" srcId="{80FB363B-DDA8-4433-A45E-1B684851EFC6}" destId="{D1BA9343-B118-41EB-A200-15C94047067D}" srcOrd="2" destOrd="0" parTransId="{FA7740CF-ECAE-481B-996B-8CCBE98024CE}" sibTransId="{F08A0652-A5A1-4BEF-8B4E-AD26939C57C7}"/>
    <dgm:cxn modelId="{6D29970F-0719-48CF-8C99-AF901236EABD}" srcId="{80FB363B-DDA8-4433-A45E-1B684851EFC6}" destId="{A120D243-C45A-41B9-8F0D-5C047212E920}" srcOrd="0" destOrd="0" parTransId="{19541D1B-0F02-4521-97E6-1BDA9F732F79}" sibTransId="{3A2DF2F8-95E3-4729-BDE2-D44D2208B87C}"/>
    <dgm:cxn modelId="{BB3AD765-D18A-4068-84B7-F953FC966AE7}" srcId="{80FB363B-DDA8-4433-A45E-1B684851EFC6}" destId="{A156DCA1-5633-4DB7-867A-DBDC29FB8899}" srcOrd="1" destOrd="0" parTransId="{7C505B03-598E-4816-964B-D08AA5FA9F27}" sibTransId="{35C22C7E-9915-4374-832F-E39E5072128A}"/>
    <dgm:cxn modelId="{D359FA11-5147-46ED-B2D0-53A6713BE705}" type="presParOf" srcId="{EEBBED2D-71E3-4E38-83C8-B75912D305D4}" destId="{E170376E-5DE5-4191-8E49-81A2B6531512}" srcOrd="0" destOrd="0" presId="urn:microsoft.com/office/officeart/2005/8/layout/pyramid2"/>
    <dgm:cxn modelId="{8B269662-CB84-472A-B4B8-E159F7FDF9E5}" type="presParOf" srcId="{EEBBED2D-71E3-4E38-83C8-B75912D305D4}" destId="{5D23C731-AFF4-46D7-971B-6B59C83F9A65}" srcOrd="1" destOrd="0" presId="urn:microsoft.com/office/officeart/2005/8/layout/pyramid2"/>
    <dgm:cxn modelId="{B8B95326-5FDC-4F29-8267-4A0AAC6EA4C6}" type="presParOf" srcId="{5D23C731-AFF4-46D7-971B-6B59C83F9A65}" destId="{E43D133D-194A-4D1C-B181-6301621238DC}" srcOrd="0" destOrd="0" presId="urn:microsoft.com/office/officeart/2005/8/layout/pyramid2"/>
    <dgm:cxn modelId="{C48A20D6-DC9F-421D-9035-E2D87B14E3ED}" type="presParOf" srcId="{5D23C731-AFF4-46D7-971B-6B59C83F9A65}" destId="{D58CEC01-B0EF-4D9F-BAE2-749FC6175520}" srcOrd="1" destOrd="0" presId="urn:microsoft.com/office/officeart/2005/8/layout/pyramid2"/>
    <dgm:cxn modelId="{01DF9365-6F59-41CD-AFDD-2DEFEC9B4172}" type="presParOf" srcId="{5D23C731-AFF4-46D7-971B-6B59C83F9A65}" destId="{3D9DE89C-E92D-475C-88FF-24CF05725D58}" srcOrd="2" destOrd="0" presId="urn:microsoft.com/office/officeart/2005/8/layout/pyramid2"/>
    <dgm:cxn modelId="{C0A681CF-6317-4F2A-AD8C-479ACE5CDBA7}" type="presParOf" srcId="{5D23C731-AFF4-46D7-971B-6B59C83F9A65}" destId="{41843676-5D4F-4D2A-884A-F165388B1E4C}" srcOrd="3" destOrd="0" presId="urn:microsoft.com/office/officeart/2005/8/layout/pyramid2"/>
    <dgm:cxn modelId="{6FC6AF9D-0950-4CCE-97C9-C17C1754F08B}" type="presParOf" srcId="{5D23C731-AFF4-46D7-971B-6B59C83F9A65}" destId="{CCBABFE6-DC7A-44E1-A782-1E03A3061799}" srcOrd="4" destOrd="0" presId="urn:microsoft.com/office/officeart/2005/8/layout/pyramid2"/>
    <dgm:cxn modelId="{C0424E19-4F59-4288-9AEB-2BBF38A1E0FC}" type="presParOf" srcId="{5D23C731-AFF4-46D7-971B-6B59C83F9A65}" destId="{63732C23-E3C2-436C-9EB1-A6DC3580A73B}" srcOrd="5" destOrd="0" presId="urn:microsoft.com/office/officeart/2005/8/layout/pyramid2"/>
    <dgm:cxn modelId="{412E78DE-5252-46E4-8882-92DE4B8CF774}" type="presParOf" srcId="{5D23C731-AFF4-46D7-971B-6B59C83F9A65}" destId="{422F448E-4737-4864-BF1B-43FC1D92725F}" srcOrd="6" destOrd="0" presId="urn:microsoft.com/office/officeart/2005/8/layout/pyramid2"/>
    <dgm:cxn modelId="{A76FC2F9-943D-467D-ABA7-A9BD0E5C5455}" type="presParOf" srcId="{5D23C731-AFF4-46D7-971B-6B59C83F9A65}" destId="{5B5F7834-D38F-42C2-96A0-CD1D6C8A490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87F30F-B931-4336-A4E6-E3CD91989D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729DF2-2093-490A-8D05-D2E8AA184D3B}">
      <dgm:prSet phldrT="[Text]"/>
      <dgm:spPr/>
      <dgm:t>
        <a:bodyPr/>
        <a:lstStyle/>
        <a:p>
          <a:r>
            <a:rPr lang="en-US" dirty="0" smtClean="0"/>
            <a:t>Setup Expectations</a:t>
          </a:r>
          <a:endParaRPr lang="en-US" dirty="0"/>
        </a:p>
      </dgm:t>
    </dgm:pt>
    <dgm:pt modelId="{D233E7E6-61C6-476E-AC84-53AE75302E23}" type="parTrans" cxnId="{3F15CFC3-B24F-47C9-B428-AB9A3EBF318D}">
      <dgm:prSet/>
      <dgm:spPr/>
      <dgm:t>
        <a:bodyPr/>
        <a:lstStyle/>
        <a:p>
          <a:endParaRPr lang="en-US"/>
        </a:p>
      </dgm:t>
    </dgm:pt>
    <dgm:pt modelId="{2952FA1E-7ABF-4417-AE1A-E8A89F8AA106}" type="sibTrans" cxnId="{3F15CFC3-B24F-47C9-B428-AB9A3EBF318D}">
      <dgm:prSet/>
      <dgm:spPr/>
      <dgm:t>
        <a:bodyPr/>
        <a:lstStyle/>
        <a:p>
          <a:endParaRPr lang="en-US"/>
        </a:p>
      </dgm:t>
    </dgm:pt>
    <dgm:pt modelId="{8C079E2D-4EE5-40D1-8451-B33DDCDBB4A9}">
      <dgm:prSet phldrT="[Text]"/>
      <dgm:spPr/>
      <dgm:t>
        <a:bodyPr/>
        <a:lstStyle/>
        <a:p>
          <a:r>
            <a:rPr lang="en-US" dirty="0" smtClean="0"/>
            <a:t>Exercise System</a:t>
          </a:r>
          <a:endParaRPr lang="en-US" dirty="0"/>
        </a:p>
      </dgm:t>
    </dgm:pt>
    <dgm:pt modelId="{DE6D291C-CADA-4446-8E1F-49C2CE9BB3B7}" type="parTrans" cxnId="{7DD07E71-8966-4C8D-81B7-DAE814F1C82E}">
      <dgm:prSet/>
      <dgm:spPr/>
      <dgm:t>
        <a:bodyPr/>
        <a:lstStyle/>
        <a:p>
          <a:endParaRPr lang="en-US"/>
        </a:p>
      </dgm:t>
    </dgm:pt>
    <dgm:pt modelId="{205ED868-36E5-467D-90D1-4815772D2032}" type="sibTrans" cxnId="{7DD07E71-8966-4C8D-81B7-DAE814F1C82E}">
      <dgm:prSet/>
      <dgm:spPr/>
      <dgm:t>
        <a:bodyPr/>
        <a:lstStyle/>
        <a:p>
          <a:endParaRPr lang="en-US"/>
        </a:p>
      </dgm:t>
    </dgm:pt>
    <dgm:pt modelId="{37B446A4-C412-4565-8EB1-151BC9A53F45}">
      <dgm:prSet phldrT="[Text]"/>
      <dgm:spPr/>
      <dgm:t>
        <a:bodyPr/>
        <a:lstStyle/>
        <a:p>
          <a:r>
            <a:rPr lang="en-US" dirty="0" smtClean="0"/>
            <a:t>Assert</a:t>
          </a:r>
          <a:endParaRPr lang="en-US" dirty="0"/>
        </a:p>
      </dgm:t>
    </dgm:pt>
    <dgm:pt modelId="{6F19EBB0-87BF-4009-85C7-24D336E1D1B7}" type="parTrans" cxnId="{02B7D915-FFC6-4014-A871-5CB8843BC30F}">
      <dgm:prSet/>
      <dgm:spPr/>
      <dgm:t>
        <a:bodyPr/>
        <a:lstStyle/>
        <a:p>
          <a:endParaRPr lang="en-US"/>
        </a:p>
      </dgm:t>
    </dgm:pt>
    <dgm:pt modelId="{EE0319F0-226A-44B3-9849-04B984F69400}" type="sibTrans" cxnId="{02B7D915-FFC6-4014-A871-5CB8843BC30F}">
      <dgm:prSet/>
      <dgm:spPr/>
      <dgm:t>
        <a:bodyPr/>
        <a:lstStyle/>
        <a:p>
          <a:endParaRPr lang="en-US"/>
        </a:p>
      </dgm:t>
    </dgm:pt>
    <dgm:pt modelId="{0141609D-692B-4401-AA73-C0ACD3887336}" type="pres">
      <dgm:prSet presAssocID="{4887F30F-B931-4336-A4E6-E3CD91989DAC}" presName="Name0" presStyleCnt="0">
        <dgm:presLayoutVars>
          <dgm:dir/>
          <dgm:resizeHandles val="exact"/>
        </dgm:presLayoutVars>
      </dgm:prSet>
      <dgm:spPr/>
    </dgm:pt>
    <dgm:pt modelId="{19E83EA5-FBBD-4139-AA14-A6A0893EA4F0}" type="pres">
      <dgm:prSet presAssocID="{5B729DF2-2093-490A-8D05-D2E8AA184D3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1A32A-653B-4BEA-A3BB-22CB6903C7BB}" type="pres">
      <dgm:prSet presAssocID="{2952FA1E-7ABF-4417-AE1A-E8A89F8AA10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1D672BD-FA43-4293-8521-08469E3F68AE}" type="pres">
      <dgm:prSet presAssocID="{2952FA1E-7ABF-4417-AE1A-E8A89F8AA10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35CC5E9-CBB6-44C1-AB1D-86333432132A}" type="pres">
      <dgm:prSet presAssocID="{8C079E2D-4EE5-40D1-8451-B33DDCDBB4A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C3371-3C2A-4EA7-ACCE-6B14431E4437}" type="pres">
      <dgm:prSet presAssocID="{205ED868-36E5-467D-90D1-4815772D20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BE9F1A4-5F46-4DED-BB82-034F3D63A9F6}" type="pres">
      <dgm:prSet presAssocID="{205ED868-36E5-467D-90D1-4815772D20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97090C4-B153-40CB-B4AF-E5D75A701ED2}" type="pres">
      <dgm:prSet presAssocID="{37B446A4-C412-4565-8EB1-151BC9A53F4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4163B0-7B8F-425F-B694-25D23B1B67A5}" type="presOf" srcId="{37B446A4-C412-4565-8EB1-151BC9A53F45}" destId="{897090C4-B153-40CB-B4AF-E5D75A701ED2}" srcOrd="0" destOrd="0" presId="urn:microsoft.com/office/officeart/2005/8/layout/process1"/>
    <dgm:cxn modelId="{C1A46763-3E2A-49E1-A429-62D49F38D784}" type="presOf" srcId="{2952FA1E-7ABF-4417-AE1A-E8A89F8AA106}" destId="{61D672BD-FA43-4293-8521-08469E3F68AE}" srcOrd="1" destOrd="0" presId="urn:microsoft.com/office/officeart/2005/8/layout/process1"/>
    <dgm:cxn modelId="{02B7D915-FFC6-4014-A871-5CB8843BC30F}" srcId="{4887F30F-B931-4336-A4E6-E3CD91989DAC}" destId="{37B446A4-C412-4565-8EB1-151BC9A53F45}" srcOrd="2" destOrd="0" parTransId="{6F19EBB0-87BF-4009-85C7-24D336E1D1B7}" sibTransId="{EE0319F0-226A-44B3-9849-04B984F69400}"/>
    <dgm:cxn modelId="{3843D431-FC06-4436-8741-FF375200C86A}" type="presOf" srcId="{5B729DF2-2093-490A-8D05-D2E8AA184D3B}" destId="{19E83EA5-FBBD-4139-AA14-A6A0893EA4F0}" srcOrd="0" destOrd="0" presId="urn:microsoft.com/office/officeart/2005/8/layout/process1"/>
    <dgm:cxn modelId="{3F15CFC3-B24F-47C9-B428-AB9A3EBF318D}" srcId="{4887F30F-B931-4336-A4E6-E3CD91989DAC}" destId="{5B729DF2-2093-490A-8D05-D2E8AA184D3B}" srcOrd="0" destOrd="0" parTransId="{D233E7E6-61C6-476E-AC84-53AE75302E23}" sibTransId="{2952FA1E-7ABF-4417-AE1A-E8A89F8AA106}"/>
    <dgm:cxn modelId="{44308D30-2D06-4E2B-8B2F-F901D06F9ABD}" type="presOf" srcId="{4887F30F-B931-4336-A4E6-E3CD91989DAC}" destId="{0141609D-692B-4401-AA73-C0ACD3887336}" srcOrd="0" destOrd="0" presId="urn:microsoft.com/office/officeart/2005/8/layout/process1"/>
    <dgm:cxn modelId="{77541B52-99CE-4336-A329-C456305339AE}" type="presOf" srcId="{205ED868-36E5-467D-90D1-4815772D2032}" destId="{C9EC3371-3C2A-4EA7-ACCE-6B14431E4437}" srcOrd="0" destOrd="0" presId="urn:microsoft.com/office/officeart/2005/8/layout/process1"/>
    <dgm:cxn modelId="{7DD07E71-8966-4C8D-81B7-DAE814F1C82E}" srcId="{4887F30F-B931-4336-A4E6-E3CD91989DAC}" destId="{8C079E2D-4EE5-40D1-8451-B33DDCDBB4A9}" srcOrd="1" destOrd="0" parTransId="{DE6D291C-CADA-4446-8E1F-49C2CE9BB3B7}" sibTransId="{205ED868-36E5-467D-90D1-4815772D2032}"/>
    <dgm:cxn modelId="{23E54592-00E1-4514-AE30-F10ACB5E225A}" type="presOf" srcId="{2952FA1E-7ABF-4417-AE1A-E8A89F8AA106}" destId="{3531A32A-653B-4BEA-A3BB-22CB6903C7BB}" srcOrd="0" destOrd="0" presId="urn:microsoft.com/office/officeart/2005/8/layout/process1"/>
    <dgm:cxn modelId="{04D4DC7B-73A9-451B-BEA1-834436990AC1}" type="presOf" srcId="{8C079E2D-4EE5-40D1-8451-B33DDCDBB4A9}" destId="{035CC5E9-CBB6-44C1-AB1D-86333432132A}" srcOrd="0" destOrd="0" presId="urn:microsoft.com/office/officeart/2005/8/layout/process1"/>
    <dgm:cxn modelId="{B8432138-6B46-45F1-94EF-93A51EF38622}" type="presOf" srcId="{205ED868-36E5-467D-90D1-4815772D2032}" destId="{4BE9F1A4-5F46-4DED-BB82-034F3D63A9F6}" srcOrd="1" destOrd="0" presId="urn:microsoft.com/office/officeart/2005/8/layout/process1"/>
    <dgm:cxn modelId="{B7B04A3D-2DE3-4ED7-82A4-E28D472F4E03}" type="presParOf" srcId="{0141609D-692B-4401-AA73-C0ACD3887336}" destId="{19E83EA5-FBBD-4139-AA14-A6A0893EA4F0}" srcOrd="0" destOrd="0" presId="urn:microsoft.com/office/officeart/2005/8/layout/process1"/>
    <dgm:cxn modelId="{112CE681-78FA-4C19-B35D-5D88D20A3B03}" type="presParOf" srcId="{0141609D-692B-4401-AA73-C0ACD3887336}" destId="{3531A32A-653B-4BEA-A3BB-22CB6903C7BB}" srcOrd="1" destOrd="0" presId="urn:microsoft.com/office/officeart/2005/8/layout/process1"/>
    <dgm:cxn modelId="{8EADB7E3-E0A7-46B9-B7DC-E68DD6D9ADB4}" type="presParOf" srcId="{3531A32A-653B-4BEA-A3BB-22CB6903C7BB}" destId="{61D672BD-FA43-4293-8521-08469E3F68AE}" srcOrd="0" destOrd="0" presId="urn:microsoft.com/office/officeart/2005/8/layout/process1"/>
    <dgm:cxn modelId="{3DB49E3C-C0EB-4308-8DFE-DDCDEA1A5B72}" type="presParOf" srcId="{0141609D-692B-4401-AA73-C0ACD3887336}" destId="{035CC5E9-CBB6-44C1-AB1D-86333432132A}" srcOrd="2" destOrd="0" presId="urn:microsoft.com/office/officeart/2005/8/layout/process1"/>
    <dgm:cxn modelId="{77D181E2-4858-40D1-A2F5-C29C17FF5266}" type="presParOf" srcId="{0141609D-692B-4401-AA73-C0ACD3887336}" destId="{C9EC3371-3C2A-4EA7-ACCE-6B14431E4437}" srcOrd="3" destOrd="0" presId="urn:microsoft.com/office/officeart/2005/8/layout/process1"/>
    <dgm:cxn modelId="{BDC6AC9B-4909-401F-A023-DA8C94320C9B}" type="presParOf" srcId="{C9EC3371-3C2A-4EA7-ACCE-6B14431E4437}" destId="{4BE9F1A4-5F46-4DED-BB82-034F3D63A9F6}" srcOrd="0" destOrd="0" presId="urn:microsoft.com/office/officeart/2005/8/layout/process1"/>
    <dgm:cxn modelId="{44284560-5AD9-4DA7-9D3B-8EFB9B560028}" type="presParOf" srcId="{0141609D-692B-4401-AA73-C0ACD3887336}" destId="{897090C4-B153-40CB-B4AF-E5D75A701ED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9375C-C7A7-4ACC-A5D8-5F0998050E43}">
      <dsp:nvSpPr>
        <dsp:cNvPr id="0" name=""/>
        <dsp:cNvSpPr/>
      </dsp:nvSpPr>
      <dsp:spPr>
        <a:xfrm>
          <a:off x="2743200" y="0"/>
          <a:ext cx="2743199" cy="1303866"/>
        </a:xfrm>
        <a:prstGeom prst="trapezoid">
          <a:avLst>
            <a:gd name="adj" fmla="val 1051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</a:schemeClr>
              </a:solidFill>
            </a:rPr>
            <a:t>End-to-end system testing</a:t>
          </a:r>
          <a:endParaRPr lang="en-US" sz="28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2743200" y="0"/>
        <a:ext cx="2743199" cy="1303866"/>
      </dsp:txXfrm>
    </dsp:sp>
    <dsp:sp modelId="{6BC2E17F-04EF-41F9-B84F-B38F0C731E08}">
      <dsp:nvSpPr>
        <dsp:cNvPr id="0" name=""/>
        <dsp:cNvSpPr/>
      </dsp:nvSpPr>
      <dsp:spPr>
        <a:xfrm>
          <a:off x="1371600" y="1303866"/>
          <a:ext cx="5486399" cy="1303866"/>
        </a:xfrm>
        <a:prstGeom prst="trapezoid">
          <a:avLst>
            <a:gd name="adj" fmla="val 1051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Verify component integrations (or subsystems)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2331720" y="1303866"/>
        <a:ext cx="3566160" cy="1303866"/>
      </dsp:txXfrm>
    </dsp:sp>
    <dsp:sp modelId="{A01CF598-F3E2-4A7A-8C05-A4C4107474F4}">
      <dsp:nvSpPr>
        <dsp:cNvPr id="0" name=""/>
        <dsp:cNvSpPr/>
      </dsp:nvSpPr>
      <dsp:spPr>
        <a:xfrm>
          <a:off x="0" y="2607733"/>
          <a:ext cx="8229599" cy="1303866"/>
        </a:xfrm>
        <a:prstGeom prst="trapezoid">
          <a:avLst>
            <a:gd name="adj" fmla="val 1051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Verify component in isolation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1440179" y="2607733"/>
        <a:ext cx="5349240" cy="1303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DA571-6E9F-4994-8355-02A2BF17A7D3}">
      <dsp:nvSpPr>
        <dsp:cNvPr id="0" name=""/>
        <dsp:cNvSpPr/>
      </dsp:nvSpPr>
      <dsp:spPr>
        <a:xfrm rot="5400000">
          <a:off x="3712891" y="95776"/>
          <a:ext cx="1448841" cy="12604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[Unit]</a:t>
          </a:r>
          <a:endParaRPr lang="en-US" sz="2300" kern="1200" dirty="0"/>
        </a:p>
      </dsp:txBody>
      <dsp:txXfrm rot="-5400000">
        <a:off x="4003492" y="227380"/>
        <a:ext cx="867638" cy="997285"/>
      </dsp:txXfrm>
    </dsp:sp>
    <dsp:sp modelId="{678609A3-2DF7-4822-9EAF-81030E559BA3}">
      <dsp:nvSpPr>
        <dsp:cNvPr id="0" name=""/>
        <dsp:cNvSpPr/>
      </dsp:nvSpPr>
      <dsp:spPr>
        <a:xfrm>
          <a:off x="5105807" y="291370"/>
          <a:ext cx="1616907" cy="8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A59DA-5150-49C7-BBE0-F108571D79A9}">
      <dsp:nvSpPr>
        <dsp:cNvPr id="0" name=""/>
        <dsp:cNvSpPr/>
      </dsp:nvSpPr>
      <dsp:spPr>
        <a:xfrm rot="5400000">
          <a:off x="2351559" y="95776"/>
          <a:ext cx="1448841" cy="12604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[Unit]</a:t>
          </a:r>
          <a:endParaRPr lang="en-US" sz="2900" kern="1200" dirty="0"/>
        </a:p>
      </dsp:txBody>
      <dsp:txXfrm rot="-5400000">
        <a:off x="2642160" y="227380"/>
        <a:ext cx="867638" cy="997285"/>
      </dsp:txXfrm>
    </dsp:sp>
    <dsp:sp modelId="{44710C1B-CB18-4A10-AC4D-8A4293F1106D}">
      <dsp:nvSpPr>
        <dsp:cNvPr id="0" name=""/>
        <dsp:cNvSpPr/>
      </dsp:nvSpPr>
      <dsp:spPr>
        <a:xfrm rot="5400000">
          <a:off x="3029617" y="1325553"/>
          <a:ext cx="1448841" cy="12604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[Unit]</a:t>
          </a:r>
          <a:endParaRPr lang="en-US" sz="2300" kern="1200" dirty="0"/>
        </a:p>
      </dsp:txBody>
      <dsp:txXfrm rot="-5400000">
        <a:off x="3320218" y="1457157"/>
        <a:ext cx="867638" cy="997285"/>
      </dsp:txXfrm>
    </dsp:sp>
    <dsp:sp modelId="{5D5C61D6-0234-4C5D-90DE-9EBD31AF4EF1}">
      <dsp:nvSpPr>
        <dsp:cNvPr id="0" name=""/>
        <dsp:cNvSpPr/>
      </dsp:nvSpPr>
      <dsp:spPr>
        <a:xfrm>
          <a:off x="1506884" y="1521147"/>
          <a:ext cx="1564749" cy="8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DE4C7-A99D-4387-95AC-571A038AA490}">
      <dsp:nvSpPr>
        <dsp:cNvPr id="0" name=""/>
        <dsp:cNvSpPr/>
      </dsp:nvSpPr>
      <dsp:spPr>
        <a:xfrm rot="5400000">
          <a:off x="4390949" y="1325553"/>
          <a:ext cx="1448841" cy="12604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[Unit]</a:t>
          </a:r>
          <a:endParaRPr lang="en-US" sz="2900" kern="1200" dirty="0"/>
        </a:p>
      </dsp:txBody>
      <dsp:txXfrm rot="-5400000">
        <a:off x="4681550" y="1457157"/>
        <a:ext cx="867638" cy="997285"/>
      </dsp:txXfrm>
    </dsp:sp>
    <dsp:sp modelId="{DFA18188-3945-43AF-90BF-9FB9516D40C4}">
      <dsp:nvSpPr>
        <dsp:cNvPr id="0" name=""/>
        <dsp:cNvSpPr/>
      </dsp:nvSpPr>
      <dsp:spPr>
        <a:xfrm rot="5400000">
          <a:off x="3712891" y="2555330"/>
          <a:ext cx="1448841" cy="12604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[Unit]</a:t>
          </a:r>
          <a:endParaRPr lang="en-US" sz="2300" kern="1200" dirty="0"/>
        </a:p>
      </dsp:txBody>
      <dsp:txXfrm rot="-5400000">
        <a:off x="4003492" y="2686934"/>
        <a:ext cx="867638" cy="997285"/>
      </dsp:txXfrm>
    </dsp:sp>
    <dsp:sp modelId="{373DFBF1-1DBF-449F-80E9-5F0AFA301927}">
      <dsp:nvSpPr>
        <dsp:cNvPr id="0" name=""/>
        <dsp:cNvSpPr/>
      </dsp:nvSpPr>
      <dsp:spPr>
        <a:xfrm>
          <a:off x="5105807" y="2750924"/>
          <a:ext cx="1616907" cy="8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D4A61-69EC-45B2-A24B-E3364A355A31}">
      <dsp:nvSpPr>
        <dsp:cNvPr id="0" name=""/>
        <dsp:cNvSpPr/>
      </dsp:nvSpPr>
      <dsp:spPr>
        <a:xfrm rot="5400000">
          <a:off x="2351559" y="2555330"/>
          <a:ext cx="1448841" cy="12604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[Unit]</a:t>
          </a:r>
          <a:endParaRPr lang="en-US" sz="2900" kern="1200" dirty="0"/>
        </a:p>
      </dsp:txBody>
      <dsp:txXfrm rot="-5400000">
        <a:off x="2642160" y="2686934"/>
        <a:ext cx="867638" cy="997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0376E-5DE5-4191-8E49-81A2B6531512}">
      <dsp:nvSpPr>
        <dsp:cNvPr id="0" name=""/>
        <dsp:cNvSpPr/>
      </dsp:nvSpPr>
      <dsp:spPr>
        <a:xfrm>
          <a:off x="684529" y="0"/>
          <a:ext cx="3911600" cy="3911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D133D-194A-4D1C-B181-6301621238DC}">
      <dsp:nvSpPr>
        <dsp:cNvPr id="0" name=""/>
        <dsp:cNvSpPr/>
      </dsp:nvSpPr>
      <dsp:spPr>
        <a:xfrm>
          <a:off x="2640329" y="391541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C00000"/>
              </a:solidFill>
            </a:rPr>
            <a:t>Unit Tests: Opportunity Controller</a:t>
          </a:r>
          <a:endParaRPr lang="en-US" sz="1700" b="1" kern="1200" dirty="0">
            <a:solidFill>
              <a:srgbClr val="C00000"/>
            </a:solidFill>
          </a:endParaRPr>
        </a:p>
      </dsp:txBody>
      <dsp:txXfrm>
        <a:off x="2674267" y="425479"/>
        <a:ext cx="2474664" cy="627349"/>
      </dsp:txXfrm>
    </dsp:sp>
    <dsp:sp modelId="{3D9DE89C-E92D-475C-88FF-24CF05725D58}">
      <dsp:nvSpPr>
        <dsp:cNvPr id="0" name=""/>
        <dsp:cNvSpPr/>
      </dsp:nvSpPr>
      <dsp:spPr>
        <a:xfrm>
          <a:off x="2640329" y="1173670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C00000"/>
              </a:solidFill>
            </a:rPr>
            <a:t>Unit Tests: Individual Repository Tests</a:t>
          </a:r>
          <a:endParaRPr lang="en-US" sz="1700" b="1" kern="1200" dirty="0">
            <a:solidFill>
              <a:srgbClr val="C00000"/>
            </a:solidFill>
          </a:endParaRPr>
        </a:p>
      </dsp:txBody>
      <dsp:txXfrm>
        <a:off x="2674267" y="1207608"/>
        <a:ext cx="2474664" cy="627349"/>
      </dsp:txXfrm>
    </dsp:sp>
    <dsp:sp modelId="{CCBABFE6-DC7A-44E1-A782-1E03A3061799}">
      <dsp:nvSpPr>
        <dsp:cNvPr id="0" name=""/>
        <dsp:cNvSpPr/>
      </dsp:nvSpPr>
      <dsp:spPr>
        <a:xfrm>
          <a:off x="2640329" y="1955800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Integration Tests</a:t>
          </a:r>
          <a:r>
            <a:rPr lang="en-US" sz="1700" kern="1200" smtClean="0"/>
            <a:t>: Controller + Repository</a:t>
          </a:r>
          <a:endParaRPr lang="en-US" sz="1700" kern="1200" dirty="0"/>
        </a:p>
      </dsp:txBody>
      <dsp:txXfrm>
        <a:off x="2674267" y="1989738"/>
        <a:ext cx="2474664" cy="627349"/>
      </dsp:txXfrm>
    </dsp:sp>
    <dsp:sp modelId="{422F448E-4737-4864-BF1B-43FC1D92725F}">
      <dsp:nvSpPr>
        <dsp:cNvPr id="0" name=""/>
        <dsp:cNvSpPr/>
      </dsp:nvSpPr>
      <dsp:spPr>
        <a:xfrm>
          <a:off x="2640329" y="2737929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Functional Testing</a:t>
          </a:r>
          <a:endParaRPr lang="en-US" sz="1700" kern="1200" dirty="0"/>
        </a:p>
      </dsp:txBody>
      <dsp:txXfrm>
        <a:off x="2674267" y="2771867"/>
        <a:ext cx="2474664" cy="6273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83EA5-FBBD-4139-AA14-A6A0893EA4F0}">
      <dsp:nvSpPr>
        <dsp:cNvPr id="0" name=""/>
        <dsp:cNvSpPr/>
      </dsp:nvSpPr>
      <dsp:spPr>
        <a:xfrm>
          <a:off x="354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Mock Dependencies</a:t>
          </a:r>
          <a:endParaRPr lang="en-US" sz="1200" kern="1200" dirty="0"/>
        </a:p>
      </dsp:txBody>
      <dsp:txXfrm>
        <a:off x="22193" y="589367"/>
        <a:ext cx="1023633" cy="599264"/>
      </dsp:txXfrm>
    </dsp:sp>
    <dsp:sp modelId="{3531A32A-653B-4BEA-A3BB-22CB6903C7BB}">
      <dsp:nvSpPr>
        <dsp:cNvPr id="0" name=""/>
        <dsp:cNvSpPr/>
      </dsp:nvSpPr>
      <dsp:spPr>
        <a:xfrm>
          <a:off x="1170562" y="757445"/>
          <a:ext cx="224915" cy="26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70562" y="810067"/>
        <a:ext cx="157441" cy="157864"/>
      </dsp:txXfrm>
    </dsp:sp>
    <dsp:sp modelId="{035CC5E9-CBB6-44C1-AB1D-86333432132A}">
      <dsp:nvSpPr>
        <dsp:cNvPr id="0" name=""/>
        <dsp:cNvSpPr/>
      </dsp:nvSpPr>
      <dsp:spPr>
        <a:xfrm>
          <a:off x="148883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Setup Expectations</a:t>
          </a:r>
          <a:endParaRPr lang="en-US" sz="1200" kern="1200" dirty="0"/>
        </a:p>
      </dsp:txBody>
      <dsp:txXfrm>
        <a:off x="1507483" y="589367"/>
        <a:ext cx="1023633" cy="599264"/>
      </dsp:txXfrm>
    </dsp:sp>
    <dsp:sp modelId="{C9EC3371-3C2A-4EA7-ACCE-6B14431E4437}">
      <dsp:nvSpPr>
        <dsp:cNvPr id="0" name=""/>
        <dsp:cNvSpPr/>
      </dsp:nvSpPr>
      <dsp:spPr>
        <a:xfrm>
          <a:off x="2655852" y="757445"/>
          <a:ext cx="224915" cy="26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655852" y="810067"/>
        <a:ext cx="157441" cy="157864"/>
      </dsp:txXfrm>
    </dsp:sp>
    <dsp:sp modelId="{897090C4-B153-40CB-B4AF-E5D75A701ED2}">
      <dsp:nvSpPr>
        <dsp:cNvPr id="0" name=""/>
        <dsp:cNvSpPr/>
      </dsp:nvSpPr>
      <dsp:spPr>
        <a:xfrm>
          <a:off x="297412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Act then Assert</a:t>
          </a:r>
          <a:endParaRPr lang="en-US" sz="1200" kern="1200" dirty="0"/>
        </a:p>
      </dsp:txBody>
      <dsp:txXfrm>
        <a:off x="2992773" y="589367"/>
        <a:ext cx="1023633" cy="5992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0376E-5DE5-4191-8E49-81A2B6531512}">
      <dsp:nvSpPr>
        <dsp:cNvPr id="0" name=""/>
        <dsp:cNvSpPr/>
      </dsp:nvSpPr>
      <dsp:spPr>
        <a:xfrm>
          <a:off x="684529" y="0"/>
          <a:ext cx="3911600" cy="3911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D133D-194A-4D1C-B181-6301621238DC}">
      <dsp:nvSpPr>
        <dsp:cNvPr id="0" name=""/>
        <dsp:cNvSpPr/>
      </dsp:nvSpPr>
      <dsp:spPr>
        <a:xfrm>
          <a:off x="2640329" y="391541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Unit Tests: Opportunity Controller</a:t>
          </a:r>
          <a:endParaRPr lang="en-US" sz="1700" kern="1200" dirty="0"/>
        </a:p>
      </dsp:txBody>
      <dsp:txXfrm>
        <a:off x="2674267" y="425479"/>
        <a:ext cx="2474664" cy="627349"/>
      </dsp:txXfrm>
    </dsp:sp>
    <dsp:sp modelId="{3D9DE89C-E92D-475C-88FF-24CF05725D58}">
      <dsp:nvSpPr>
        <dsp:cNvPr id="0" name=""/>
        <dsp:cNvSpPr/>
      </dsp:nvSpPr>
      <dsp:spPr>
        <a:xfrm>
          <a:off x="2640329" y="1173670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Unit Tests: Individual Repository Tests</a:t>
          </a:r>
          <a:endParaRPr lang="en-US" sz="1700" kern="1200" dirty="0"/>
        </a:p>
      </dsp:txBody>
      <dsp:txXfrm>
        <a:off x="2674267" y="1207608"/>
        <a:ext cx="2474664" cy="627349"/>
      </dsp:txXfrm>
    </dsp:sp>
    <dsp:sp modelId="{CCBABFE6-DC7A-44E1-A782-1E03A3061799}">
      <dsp:nvSpPr>
        <dsp:cNvPr id="0" name=""/>
        <dsp:cNvSpPr/>
      </dsp:nvSpPr>
      <dsp:spPr>
        <a:xfrm>
          <a:off x="2640329" y="1955800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C00000"/>
              </a:solidFill>
            </a:rPr>
            <a:t>Integration Tests: Controller + Repository</a:t>
          </a:r>
          <a:endParaRPr lang="en-US" sz="1700" b="1" kern="1200" dirty="0">
            <a:solidFill>
              <a:srgbClr val="C00000"/>
            </a:solidFill>
          </a:endParaRPr>
        </a:p>
      </dsp:txBody>
      <dsp:txXfrm>
        <a:off x="2674267" y="1989738"/>
        <a:ext cx="2474664" cy="627349"/>
      </dsp:txXfrm>
    </dsp:sp>
    <dsp:sp modelId="{422F448E-4737-4864-BF1B-43FC1D92725F}">
      <dsp:nvSpPr>
        <dsp:cNvPr id="0" name=""/>
        <dsp:cNvSpPr/>
      </dsp:nvSpPr>
      <dsp:spPr>
        <a:xfrm>
          <a:off x="2640329" y="2737929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Functional Testing</a:t>
          </a:r>
          <a:endParaRPr lang="en-US" sz="1700" kern="1200" dirty="0"/>
        </a:p>
      </dsp:txBody>
      <dsp:txXfrm>
        <a:off x="2674267" y="2771867"/>
        <a:ext cx="2474664" cy="6273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83EA5-FBBD-4139-AA14-A6A0893EA4F0}">
      <dsp:nvSpPr>
        <dsp:cNvPr id="0" name=""/>
        <dsp:cNvSpPr/>
      </dsp:nvSpPr>
      <dsp:spPr>
        <a:xfrm>
          <a:off x="354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Inject Actual Dependencies</a:t>
          </a:r>
          <a:endParaRPr lang="en-US" sz="1200" kern="1200" dirty="0"/>
        </a:p>
      </dsp:txBody>
      <dsp:txXfrm>
        <a:off x="22193" y="589367"/>
        <a:ext cx="1023633" cy="599264"/>
      </dsp:txXfrm>
    </dsp:sp>
    <dsp:sp modelId="{3531A32A-653B-4BEA-A3BB-22CB6903C7BB}">
      <dsp:nvSpPr>
        <dsp:cNvPr id="0" name=""/>
        <dsp:cNvSpPr/>
      </dsp:nvSpPr>
      <dsp:spPr>
        <a:xfrm>
          <a:off x="1170562" y="757445"/>
          <a:ext cx="224915" cy="26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70562" y="810067"/>
        <a:ext cx="157441" cy="157864"/>
      </dsp:txXfrm>
    </dsp:sp>
    <dsp:sp modelId="{035CC5E9-CBB6-44C1-AB1D-86333432132A}">
      <dsp:nvSpPr>
        <dsp:cNvPr id="0" name=""/>
        <dsp:cNvSpPr/>
      </dsp:nvSpPr>
      <dsp:spPr>
        <a:xfrm>
          <a:off x="148883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Actual Services</a:t>
          </a:r>
          <a:endParaRPr lang="en-US" sz="1200" kern="1200" dirty="0"/>
        </a:p>
      </dsp:txBody>
      <dsp:txXfrm>
        <a:off x="1507483" y="589367"/>
        <a:ext cx="1023633" cy="599264"/>
      </dsp:txXfrm>
    </dsp:sp>
    <dsp:sp modelId="{C9EC3371-3C2A-4EA7-ACCE-6B14431E4437}">
      <dsp:nvSpPr>
        <dsp:cNvPr id="0" name=""/>
        <dsp:cNvSpPr/>
      </dsp:nvSpPr>
      <dsp:spPr>
        <a:xfrm>
          <a:off x="2655852" y="757445"/>
          <a:ext cx="224915" cy="26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655852" y="810067"/>
        <a:ext cx="157441" cy="157864"/>
      </dsp:txXfrm>
    </dsp:sp>
    <dsp:sp modelId="{897090C4-B153-40CB-B4AF-E5D75A701ED2}">
      <dsp:nvSpPr>
        <dsp:cNvPr id="0" name=""/>
        <dsp:cNvSpPr/>
      </dsp:nvSpPr>
      <dsp:spPr>
        <a:xfrm>
          <a:off x="297412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Act then Assert</a:t>
          </a:r>
          <a:endParaRPr lang="en-US" sz="1200" kern="1200" dirty="0"/>
        </a:p>
      </dsp:txBody>
      <dsp:txXfrm>
        <a:off x="2992773" y="589367"/>
        <a:ext cx="1023633" cy="5992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0376E-5DE5-4191-8E49-81A2B6531512}">
      <dsp:nvSpPr>
        <dsp:cNvPr id="0" name=""/>
        <dsp:cNvSpPr/>
      </dsp:nvSpPr>
      <dsp:spPr>
        <a:xfrm>
          <a:off x="684529" y="0"/>
          <a:ext cx="3911600" cy="3911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D133D-194A-4D1C-B181-6301621238DC}">
      <dsp:nvSpPr>
        <dsp:cNvPr id="0" name=""/>
        <dsp:cNvSpPr/>
      </dsp:nvSpPr>
      <dsp:spPr>
        <a:xfrm>
          <a:off x="2640329" y="391541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Unit Tests: Opportunity Controller</a:t>
          </a:r>
          <a:endParaRPr lang="en-US" sz="1700" kern="1200" dirty="0"/>
        </a:p>
      </dsp:txBody>
      <dsp:txXfrm>
        <a:off x="2674267" y="425479"/>
        <a:ext cx="2474664" cy="627349"/>
      </dsp:txXfrm>
    </dsp:sp>
    <dsp:sp modelId="{3D9DE89C-E92D-475C-88FF-24CF05725D58}">
      <dsp:nvSpPr>
        <dsp:cNvPr id="0" name=""/>
        <dsp:cNvSpPr/>
      </dsp:nvSpPr>
      <dsp:spPr>
        <a:xfrm>
          <a:off x="2640329" y="1173670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Unit Tests: Individual Repository Tests</a:t>
          </a:r>
          <a:endParaRPr lang="en-US" sz="1700" kern="1200" dirty="0"/>
        </a:p>
      </dsp:txBody>
      <dsp:txXfrm>
        <a:off x="2674267" y="1207608"/>
        <a:ext cx="2474664" cy="627349"/>
      </dsp:txXfrm>
    </dsp:sp>
    <dsp:sp modelId="{CCBABFE6-DC7A-44E1-A782-1E03A3061799}">
      <dsp:nvSpPr>
        <dsp:cNvPr id="0" name=""/>
        <dsp:cNvSpPr/>
      </dsp:nvSpPr>
      <dsp:spPr>
        <a:xfrm>
          <a:off x="2640329" y="1955800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Integration Tests</a:t>
          </a:r>
          <a:r>
            <a:rPr lang="en-US" sz="1700" kern="1200" smtClean="0"/>
            <a:t>: Controller + Repository</a:t>
          </a:r>
          <a:endParaRPr lang="en-US" sz="1700" kern="1200" dirty="0"/>
        </a:p>
      </dsp:txBody>
      <dsp:txXfrm>
        <a:off x="2674267" y="1989738"/>
        <a:ext cx="2474664" cy="627349"/>
      </dsp:txXfrm>
    </dsp:sp>
    <dsp:sp modelId="{422F448E-4737-4864-BF1B-43FC1D92725F}">
      <dsp:nvSpPr>
        <dsp:cNvPr id="0" name=""/>
        <dsp:cNvSpPr/>
      </dsp:nvSpPr>
      <dsp:spPr>
        <a:xfrm>
          <a:off x="2640329" y="2737929"/>
          <a:ext cx="2542540" cy="6952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C00000"/>
              </a:solidFill>
            </a:rPr>
            <a:t>Functional Testing</a:t>
          </a:r>
          <a:endParaRPr lang="en-US" sz="1700" b="1" kern="1200" dirty="0">
            <a:solidFill>
              <a:srgbClr val="C00000"/>
            </a:solidFill>
          </a:endParaRPr>
        </a:p>
      </dsp:txBody>
      <dsp:txXfrm>
        <a:off x="2674267" y="2771867"/>
        <a:ext cx="2474664" cy="6273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83EA5-FBBD-4139-AA14-A6A0893EA4F0}">
      <dsp:nvSpPr>
        <dsp:cNvPr id="0" name=""/>
        <dsp:cNvSpPr/>
      </dsp:nvSpPr>
      <dsp:spPr>
        <a:xfrm>
          <a:off x="354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Setup Expectations</a:t>
          </a:r>
          <a:endParaRPr lang="en-US" sz="1300" kern="1200" dirty="0"/>
        </a:p>
      </dsp:txBody>
      <dsp:txXfrm>
        <a:off x="22193" y="589367"/>
        <a:ext cx="1023633" cy="599264"/>
      </dsp:txXfrm>
    </dsp:sp>
    <dsp:sp modelId="{3531A32A-653B-4BEA-A3BB-22CB6903C7BB}">
      <dsp:nvSpPr>
        <dsp:cNvPr id="0" name=""/>
        <dsp:cNvSpPr/>
      </dsp:nvSpPr>
      <dsp:spPr>
        <a:xfrm>
          <a:off x="1170562" y="757445"/>
          <a:ext cx="224915" cy="26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170562" y="810067"/>
        <a:ext cx="157441" cy="157864"/>
      </dsp:txXfrm>
    </dsp:sp>
    <dsp:sp modelId="{035CC5E9-CBB6-44C1-AB1D-86333432132A}">
      <dsp:nvSpPr>
        <dsp:cNvPr id="0" name=""/>
        <dsp:cNvSpPr/>
      </dsp:nvSpPr>
      <dsp:spPr>
        <a:xfrm>
          <a:off x="148883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Exercise System</a:t>
          </a:r>
          <a:endParaRPr lang="en-US" sz="1300" kern="1200" dirty="0"/>
        </a:p>
      </dsp:txBody>
      <dsp:txXfrm>
        <a:off x="1507483" y="589367"/>
        <a:ext cx="1023633" cy="599264"/>
      </dsp:txXfrm>
    </dsp:sp>
    <dsp:sp modelId="{C9EC3371-3C2A-4EA7-ACCE-6B14431E4437}">
      <dsp:nvSpPr>
        <dsp:cNvPr id="0" name=""/>
        <dsp:cNvSpPr/>
      </dsp:nvSpPr>
      <dsp:spPr>
        <a:xfrm>
          <a:off x="2655852" y="757445"/>
          <a:ext cx="224915" cy="26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55852" y="810067"/>
        <a:ext cx="157441" cy="157864"/>
      </dsp:txXfrm>
    </dsp:sp>
    <dsp:sp modelId="{897090C4-B153-40CB-B4AF-E5D75A701ED2}">
      <dsp:nvSpPr>
        <dsp:cNvPr id="0" name=""/>
        <dsp:cNvSpPr/>
      </dsp:nvSpPr>
      <dsp:spPr>
        <a:xfrm>
          <a:off x="2974129" y="570723"/>
          <a:ext cx="1060921" cy="6365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Assert</a:t>
          </a:r>
          <a:endParaRPr lang="en-US" sz="1300" kern="1200" dirty="0"/>
        </a:p>
      </dsp:txBody>
      <dsp:txXfrm>
        <a:off x="2992773" y="589367"/>
        <a:ext cx="1023633" cy="599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6E48C-D376-46B0-A019-911FB81E28CB}" type="datetimeFigureOut">
              <a:rPr lang="en-US" smtClean="0"/>
              <a:t>9/27/2012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AECC0-611F-4AEA-B319-BDB3791F5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1744661"/>
            <a:ext cx="7958166" cy="1470025"/>
          </a:xfrm>
        </p:spPr>
        <p:txBody>
          <a:bodyPr/>
          <a:lstStyle>
            <a:lvl1pPr algn="ctr"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86322"/>
            <a:ext cx="6400800" cy="85247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 userDrawn="1"/>
        </p:nvSpPr>
        <p:spPr>
          <a:xfrm>
            <a:off x="0" y="1071563"/>
            <a:ext cx="8229600" cy="928687"/>
          </a:xfrm>
          <a:prstGeom prst="rect">
            <a:avLst/>
          </a:prstGeom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800">
                <a:latin typeface="Century Gothic" charset="0"/>
              </a:rPr>
              <a:t>………………………………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0">
              <a:defRPr/>
            </a:lvl2pPr>
            <a:lvl3pPr marL="720000">
              <a:defRPr/>
            </a:lvl3pPr>
            <a:lvl4pPr marL="1260000">
              <a:buFont typeface="Arial" pitchFamily="34" charset="0"/>
              <a:buChar char="•"/>
              <a:defRPr/>
            </a:lvl4pPr>
            <a:lvl5pPr marL="144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0" y="1071563"/>
            <a:ext cx="8229600" cy="928687"/>
          </a:xfrm>
          <a:prstGeom prst="rect">
            <a:avLst/>
          </a:prstGeom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800">
                <a:latin typeface="Century Gothic" charset="0"/>
              </a:rPr>
              <a:t>………………………………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7158" y="714364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357188" y="714375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latin typeface="Century Gothic" pitchFamily="34" charset="0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0" y="1071563"/>
            <a:ext cx="8229600" cy="928687"/>
          </a:xfrm>
          <a:prstGeom prst="rect">
            <a:avLst/>
          </a:prstGeom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800">
                <a:latin typeface="Century Gothic" charset="0"/>
              </a:rPr>
              <a:t>………………………………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0240"/>
            <a:ext cx="4038600" cy="4125923"/>
          </a:xfrm>
        </p:spPr>
        <p:txBody>
          <a:bodyPr/>
          <a:lstStyle>
            <a:lvl1pPr>
              <a:defRPr sz="2000"/>
            </a:lvl1pPr>
            <a:lvl2pPr marL="216000" defTabSz="108000">
              <a:tabLst>
                <a:tab pos="72000" algn="l"/>
              </a:tabLst>
              <a:defRPr sz="2000"/>
            </a:lvl2pPr>
            <a:lvl3pPr marL="576000" defTabSz="108000">
              <a:tabLst>
                <a:tab pos="72000" algn="l"/>
              </a:tabLst>
              <a:defRPr sz="2000"/>
            </a:lvl3pPr>
            <a:lvl4pPr marL="1080000" defTabSz="108000">
              <a:buFont typeface="Arial" pitchFamily="34" charset="0"/>
              <a:buChar char="•"/>
              <a:tabLst>
                <a:tab pos="72000" algn="l"/>
              </a:tabLst>
              <a:defRPr sz="1800"/>
            </a:lvl4pPr>
            <a:lvl5pPr marL="1080000" defTabSz="108000">
              <a:tabLst>
                <a:tab pos="72000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00240"/>
            <a:ext cx="4038600" cy="4125923"/>
          </a:xfrm>
        </p:spPr>
        <p:txBody>
          <a:bodyPr/>
          <a:lstStyle>
            <a:lvl1pPr>
              <a:defRPr sz="2000"/>
            </a:lvl1pPr>
            <a:lvl2pPr marL="0">
              <a:defRPr sz="2000"/>
            </a:lvl2pPr>
            <a:lvl3pPr marL="576000">
              <a:defRPr sz="2000"/>
            </a:lvl3pPr>
            <a:lvl4pPr marL="1080000">
              <a:buFont typeface="Arial" pitchFamily="34" charset="0"/>
              <a:buChar char="•"/>
              <a:defRPr sz="1800"/>
            </a:lvl4pPr>
            <a:lvl5pPr marL="10800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0" y="1071563"/>
            <a:ext cx="8229600" cy="928687"/>
          </a:xfrm>
          <a:prstGeom prst="rect">
            <a:avLst/>
          </a:prstGeom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800">
                <a:solidFill>
                  <a:srgbClr val="C70101"/>
                </a:solidFill>
                <a:latin typeface="Century Gothic" charset="0"/>
              </a:rPr>
              <a:t>………………………………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500174"/>
            <a:ext cx="2714644" cy="1500198"/>
          </a:xfrm>
        </p:spPr>
        <p:txBody>
          <a:bodyPr anchor="t"/>
          <a:lstStyle>
            <a:lvl1pPr algn="l">
              <a:defRPr sz="2000" b="1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43240" y="1500174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Century Gothic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158" y="3000372"/>
            <a:ext cx="2714644" cy="2643206"/>
          </a:xfrm>
        </p:spPr>
        <p:txBody>
          <a:bodyPr/>
          <a:lstStyle>
            <a:lvl1pPr marL="0" indent="0">
              <a:buNone/>
              <a:defRPr sz="1400">
                <a:latin typeface="Century Gothic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188" y="7143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14563"/>
            <a:ext cx="82296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77" r:id="rId3"/>
    <p:sldLayoutId id="2147483678" r:id="rId4"/>
    <p:sldLayoutId id="2147483679" r:id="rId5"/>
    <p:sldLayoutId id="2147483674" r:id="rId6"/>
    <p:sldLayoutId id="2147483675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Century Gothic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defRPr sz="2000" kern="1200">
          <a:solidFill>
            <a:schemeClr val="tx1"/>
          </a:solidFill>
          <a:latin typeface="Century Gothic" pitchFamily="34" charset="0"/>
          <a:ea typeface="ＭＳ Ｐゴシック" charset="-128"/>
          <a:cs typeface="ＭＳ Ｐゴシック" charset="-128"/>
        </a:defRPr>
      </a:lvl1pPr>
      <a:lvl2pPr marL="611188" indent="-215900" algn="l" defTabSz="503238" rtl="0" eaLnBrk="1" fontAlgn="base" hangingPunct="1">
        <a:spcBef>
          <a:spcPts val="1200"/>
        </a:spcBef>
        <a:spcAft>
          <a:spcPct val="0"/>
        </a:spcAft>
        <a:buClr>
          <a:srgbClr val="85B400"/>
        </a:buClr>
        <a:buSzPct val="150000"/>
        <a:buFont typeface="Wingdings" charset="2"/>
        <a:buChar char="ü"/>
        <a:tabLst>
          <a:tab pos="215900" algn="l"/>
        </a:tabLst>
        <a:defRPr sz="2400" kern="1200">
          <a:solidFill>
            <a:schemeClr val="tx1"/>
          </a:solidFill>
          <a:latin typeface="Century Gothic" pitchFamily="34" charset="0"/>
          <a:ea typeface="ＭＳ Ｐゴシック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entury Gothic" pitchFamily="34" charset="0"/>
          <a:ea typeface="ＭＳ Ｐゴシック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7F7F7F"/>
          </a:solidFill>
          <a:latin typeface="Century Gothic" pitchFamily="34" charset="0"/>
          <a:ea typeface="ＭＳ Ｐゴシック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Century Gothic" pitchFamily="34" charset="0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571500" y="1958975"/>
            <a:ext cx="7958138" cy="1470025"/>
          </a:xfrm>
        </p:spPr>
        <p:txBody>
          <a:bodyPr/>
          <a:lstStyle/>
          <a:p>
            <a:pPr eaLnBrk="1" hangingPunct="1"/>
            <a:r>
              <a:rPr lang="sv-SE" dirty="0" smtClean="0">
                <a:latin typeface="Century Gothic" charset="0"/>
              </a:rPr>
              <a:t>CZ Biz. Auto. System &amp;</a:t>
            </a:r>
            <a:br>
              <a:rPr lang="sv-SE" dirty="0" smtClean="0">
                <a:latin typeface="Century Gothic" charset="0"/>
              </a:rPr>
            </a:br>
            <a:r>
              <a:rPr lang="sv-SE" dirty="0" smtClean="0">
                <a:latin typeface="Century Gothic" charset="0"/>
              </a:rPr>
              <a:t>Test-Driven Development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86313"/>
            <a:ext cx="6400800" cy="8524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Teoman Soygul (Sept 24, 2012).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New </a:t>
            </a:r>
            <a:r>
              <a:rPr lang="en-US" dirty="0"/>
              <a:t>Partner Portal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new partner portal is based on our new </a:t>
            </a:r>
            <a:r>
              <a:rPr lang="en-US" u="sng" dirty="0"/>
              <a:t>CMS</a:t>
            </a:r>
            <a:r>
              <a:rPr lang="en-US" dirty="0"/>
              <a:t> and is integrated with our </a:t>
            </a:r>
            <a:r>
              <a:rPr lang="en-US" u="sng" dirty="0" smtClean="0"/>
              <a:t>CRM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39" b="-4439"/>
          <a:stretch/>
        </p:blipFill>
        <p:spPr/>
      </p:pic>
    </p:spTree>
    <p:extLst>
      <p:ext uri="{BB962C8B-B14F-4D97-AF65-F5344CB8AC3E}">
        <p14:creationId xmlns:p14="http://schemas.microsoft.com/office/powerpoint/2010/main" val="37130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CRM integration gives partners ability to track their </a:t>
            </a:r>
            <a:r>
              <a:rPr lang="en-US" u="sng" dirty="0"/>
              <a:t>customers</a:t>
            </a:r>
            <a:r>
              <a:rPr lang="en-US" dirty="0"/>
              <a:t>, </a:t>
            </a:r>
            <a:r>
              <a:rPr lang="en-US" u="sng" dirty="0"/>
              <a:t>contacts</a:t>
            </a:r>
            <a:r>
              <a:rPr lang="en-US" dirty="0"/>
              <a:t>, </a:t>
            </a:r>
            <a:r>
              <a:rPr lang="en-US" u="sng" dirty="0"/>
              <a:t>opportunities</a:t>
            </a:r>
            <a:r>
              <a:rPr lang="en-US" dirty="0"/>
              <a:t>, use the </a:t>
            </a:r>
            <a:r>
              <a:rPr lang="en-US" u="sng" dirty="0"/>
              <a:t>price calculator</a:t>
            </a:r>
            <a:r>
              <a:rPr lang="en-US" dirty="0"/>
              <a:t> or create </a:t>
            </a:r>
            <a:r>
              <a:rPr lang="en-US" u="sng" dirty="0"/>
              <a:t>leads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523" b="-35523"/>
          <a:stretch/>
        </p:blipFill>
        <p:spPr/>
      </p:pic>
    </p:spTree>
    <p:extLst>
      <p:ext uri="{BB962C8B-B14F-4D97-AF65-F5344CB8AC3E}">
        <p14:creationId xmlns:p14="http://schemas.microsoft.com/office/powerpoint/2010/main" val="30955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381000"/>
            <a:ext cx="8229600" cy="1143000"/>
          </a:xfrm>
        </p:spPr>
        <p:txBody>
          <a:bodyPr/>
          <a:lstStyle/>
          <a:p>
            <a:r>
              <a:rPr lang="en-US" dirty="0" smtClean="0"/>
              <a:t>Simplified use case for </a:t>
            </a:r>
            <a:br>
              <a:rPr lang="en-US" dirty="0" smtClean="0"/>
            </a:br>
            <a:r>
              <a:rPr lang="en-US" dirty="0" smtClean="0"/>
              <a:t>CRM </a:t>
            </a:r>
            <a:r>
              <a:rPr lang="en-US" dirty="0"/>
              <a:t>Tools :: Opportunity Controller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66553"/>
            <a:ext cx="3296110" cy="3019847"/>
          </a:xfrm>
        </p:spPr>
      </p:pic>
      <p:sp>
        <p:nvSpPr>
          <p:cNvPr id="6" name="TextBox 5"/>
          <p:cNvSpPr txBox="1"/>
          <p:nvPr/>
        </p:nvSpPr>
        <p:spPr>
          <a:xfrm>
            <a:off x="5257800" y="3122474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itchFamily="34" charset="0"/>
              </a:rPr>
              <a:t>Using the ‘Opportunities’ menu at the CRM Tools section, a partner can view or create opportunities.</a:t>
            </a:r>
          </a:p>
          <a:p>
            <a:endParaRPr lang="en-US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2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US" dirty="0" smtClean="0"/>
              <a:t>Simplified composition diagram for CRM Tools :: Opportunity Controller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08" y="2514600"/>
            <a:ext cx="3467584" cy="2353004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2438400" y="2895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95400" y="2617232"/>
            <a:ext cx="914400" cy="506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Interface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895600" y="5257800"/>
            <a:ext cx="3505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CRM Server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81400" y="4876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15000" y="49276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9400" y="2618601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MVC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343400" y="4904601"/>
            <a:ext cx="58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2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/>
          <a:lstStyle/>
          <a:p>
            <a:r>
              <a:rPr lang="en-US" dirty="0" smtClean="0"/>
              <a:t>TDD for Opportunity Controller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752442"/>
              </p:ext>
            </p:extLst>
          </p:nvPr>
        </p:nvGraphicFramePr>
        <p:xfrm>
          <a:off x="3733800" y="2209800"/>
          <a:ext cx="58674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66081594"/>
              </p:ext>
            </p:extLst>
          </p:nvPr>
        </p:nvGraphicFramePr>
        <p:xfrm>
          <a:off x="762000" y="1676400"/>
          <a:ext cx="4038600" cy="1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1" name="Picture 3" descr="C:\Users\teoman.soygul\Desktop\unit_tes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3816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/>
          <a:lstStyle/>
          <a:p>
            <a:r>
              <a:rPr lang="en-US" dirty="0" smtClean="0"/>
              <a:t>TDD for Opportunity Controller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543262"/>
              </p:ext>
            </p:extLst>
          </p:nvPr>
        </p:nvGraphicFramePr>
        <p:xfrm>
          <a:off x="3733800" y="2209800"/>
          <a:ext cx="58674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8006875"/>
              </p:ext>
            </p:extLst>
          </p:nvPr>
        </p:nvGraphicFramePr>
        <p:xfrm>
          <a:off x="762000" y="1676400"/>
          <a:ext cx="4038600" cy="1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C:\Users\teoman.soygul\Desktop\integration_tes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2400"/>
            <a:ext cx="5810251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/>
          <a:lstStyle/>
          <a:p>
            <a:r>
              <a:rPr lang="en-US" dirty="0" smtClean="0"/>
              <a:t>TDD for Opportunity Controller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419016"/>
              </p:ext>
            </p:extLst>
          </p:nvPr>
        </p:nvGraphicFramePr>
        <p:xfrm>
          <a:off x="3733800" y="2209800"/>
          <a:ext cx="58674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92530960"/>
              </p:ext>
            </p:extLst>
          </p:nvPr>
        </p:nvGraphicFramePr>
        <p:xfrm>
          <a:off x="762000" y="1676400"/>
          <a:ext cx="4038600" cy="1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098" name="Picture 2" descr="C:\Users\teoman.soygul\Desktop\functional_tes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44481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2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do TDD w/ Biz. Auto.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Cool stuff on the way…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it_integration_tes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51474"/>
            <a:ext cx="8840434" cy="66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ctional_tes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-2875"/>
            <a:ext cx="7169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Modern software development methodologies for testable applications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Test-driven development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/>
              <a:t>How to we do </a:t>
            </a:r>
            <a:r>
              <a:rPr lang="en-US" sz="2400" dirty="0" smtClean="0"/>
              <a:t>use TDD in-house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Q/A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54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457200"/>
            <a:ext cx="8229600" cy="1143000"/>
          </a:xfrm>
        </p:spPr>
        <p:txBody>
          <a:bodyPr/>
          <a:lstStyle/>
          <a:p>
            <a:r>
              <a:rPr lang="en-US" dirty="0" smtClean="0"/>
              <a:t>Deadlines &amp; Iterations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iteration: </a:t>
            </a:r>
            <a:r>
              <a:rPr lang="en-US" dirty="0"/>
              <a:t>Want to develop a ‘CRM Tools :: </a:t>
            </a:r>
            <a:r>
              <a:rPr lang="en-US" dirty="0" smtClean="0"/>
              <a:t>Lead Controller</a:t>
            </a:r>
            <a:r>
              <a:rPr lang="en-US" dirty="0"/>
              <a:t>’, repeat </a:t>
            </a:r>
            <a:r>
              <a:rPr lang="en-US" dirty="0" smtClean="0"/>
              <a:t>the whole process all over again.</a:t>
            </a:r>
          </a:p>
          <a:p>
            <a:endParaRPr lang="en-US" dirty="0"/>
          </a:p>
          <a:p>
            <a:r>
              <a:rPr lang="en-US" dirty="0" smtClean="0"/>
              <a:t>Deadline is a basic cut off date for the iterations (supported user stories). Extending a deadline means more iterations can be made hence more stories can be implemented. An earlier deadline is simply the reversal of this effect.</a:t>
            </a:r>
          </a:p>
        </p:txBody>
      </p:sp>
    </p:spTree>
    <p:extLst>
      <p:ext uri="{BB962C8B-B14F-4D97-AF65-F5344CB8AC3E}">
        <p14:creationId xmlns:p14="http://schemas.microsoft.com/office/powerpoint/2010/main" val="41257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&amp; Continuous Integration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" y="2362200"/>
            <a:ext cx="8347710" cy="2293620"/>
          </a:xfrm>
        </p:spPr>
      </p:pic>
      <p:sp>
        <p:nvSpPr>
          <p:cNvPr id="5" name="TextBox 4"/>
          <p:cNvSpPr txBox="1"/>
          <p:nvPr/>
        </p:nvSpPr>
        <p:spPr>
          <a:xfrm>
            <a:off x="609600" y="51054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Each ‘Push’ to the source code repository is picked up by our continuous integration server (</a:t>
            </a:r>
            <a:r>
              <a:rPr lang="en-US" dirty="0" err="1" smtClean="0">
                <a:latin typeface="Century Gothic" pitchFamily="34" charset="0"/>
              </a:rPr>
              <a:t>TeamCity</a:t>
            </a:r>
            <a:r>
              <a:rPr lang="en-US" dirty="0" smtClean="0">
                <a:latin typeface="Century Gothic" pitchFamily="34" charset="0"/>
              </a:rPr>
              <a:t>), and a new build is created, and all the tests are run, and a code coverage report is generated.</a:t>
            </a:r>
            <a:endParaRPr lang="en-US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533400"/>
            <a:ext cx="8229600" cy="1143000"/>
          </a:xfrm>
        </p:spPr>
        <p:txBody>
          <a:bodyPr/>
          <a:lstStyle/>
          <a:p>
            <a:r>
              <a:rPr lang="en-US" dirty="0" smtClean="0"/>
              <a:t>Released the application and got a bug report. What do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Regression testing</a:t>
            </a:r>
            <a:r>
              <a:rPr lang="en-US" sz="2400" dirty="0" smtClean="0"/>
              <a:t>: Create a test replicating the bug. Fix the bug. Make sure that test passes.</a:t>
            </a:r>
          </a:p>
          <a:p>
            <a:r>
              <a:rPr lang="en-US" i="1" dirty="0" smtClean="0"/>
              <a:t>	</a:t>
            </a:r>
            <a:r>
              <a:rPr lang="en-US" sz="2400" i="1" dirty="0" smtClean="0"/>
              <a:t>Bugs have a habit or recurring so regression testing makes sure that they don’t resurrect!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596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832" y="2214563"/>
            <a:ext cx="3132335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be Testable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Road to test-driven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6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testable?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 modular so individual modules can be tested in isolation. Pluggable architecture for frontend (Web &amp; Desktop Apps). Service-oriented architecture for backend.</a:t>
            </a:r>
          </a:p>
        </p:txBody>
      </p:sp>
      <p:pic>
        <p:nvPicPr>
          <p:cNvPr id="1027" name="Picture 3" descr="C:\Users\teoman.soygul\Desktop\so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47800"/>
            <a:ext cx="3486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2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testable?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Use object-oriented design in a SOLID manner.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657600" y="1524000"/>
            <a:ext cx="52578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32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ＭＳ Ｐゴシック" charset="-128"/>
              </a:defRPr>
            </a:lvl1pPr>
            <a:lvl2pPr marL="457200" indent="0" algn="l" defTabSz="503238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85B400"/>
              </a:buClr>
              <a:buSzPct val="150000"/>
              <a:buFont typeface="Wingdings" charset="2"/>
              <a:buNone/>
              <a:tabLst>
                <a:tab pos="215900" algn="l"/>
              </a:tabLst>
              <a:defRPr sz="28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rgbClr val="7F7F7F"/>
                </a:solidFill>
                <a:latin typeface="Century Gothic" pitchFamily="34" charset="0"/>
                <a:ea typeface="ＭＳ Ｐゴシック" charset="-128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</a:t>
            </a:r>
            <a:r>
              <a:rPr lang="en-US" sz="3000" i="1" dirty="0" smtClean="0"/>
              <a:t>Single responsibility principle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dirty="0"/>
              <a:t> </a:t>
            </a:r>
            <a:r>
              <a:rPr lang="en-US" sz="3000" i="1" dirty="0" smtClean="0"/>
              <a:t>Open/closed principle</a:t>
            </a:r>
            <a:endParaRPr lang="en-US" i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 </a:t>
            </a:r>
            <a:r>
              <a:rPr lang="en-US" sz="3000" i="1" dirty="0" err="1" smtClean="0"/>
              <a:t>Liskov</a:t>
            </a:r>
            <a:r>
              <a:rPr lang="en-US" sz="3000" i="1" dirty="0" smtClean="0"/>
              <a:t> </a:t>
            </a:r>
            <a:r>
              <a:rPr lang="en-US" sz="3000" i="1" dirty="0"/>
              <a:t>substitution </a:t>
            </a:r>
            <a:r>
              <a:rPr lang="en-US" sz="3000" i="1" dirty="0" smtClean="0"/>
              <a:t>principle</a:t>
            </a:r>
          </a:p>
          <a:p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 </a:t>
            </a:r>
            <a:r>
              <a:rPr lang="en-US" sz="3000" i="1" dirty="0" smtClean="0"/>
              <a:t>Interface segregation principle</a:t>
            </a:r>
          </a:p>
          <a:p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en-US" sz="3000" i="1" dirty="0" smtClean="0"/>
              <a:t>Dependency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38445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testable?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Use testable frameworks.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657600" y="1524000"/>
            <a:ext cx="52578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32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ＭＳ Ｐゴシック" charset="-128"/>
              </a:defRPr>
            </a:lvl1pPr>
            <a:lvl2pPr marL="457200" indent="0" algn="l" defTabSz="503238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85B400"/>
              </a:buClr>
              <a:buSzPct val="150000"/>
              <a:buFont typeface="Wingdings" charset="2"/>
              <a:buNone/>
              <a:tabLst>
                <a:tab pos="215900" algn="l"/>
              </a:tabLst>
              <a:defRPr sz="28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rgbClr val="7F7F7F"/>
                </a:solidFill>
                <a:latin typeface="Century Gothic" pitchFamily="34" charset="0"/>
                <a:ea typeface="ＭＳ Ｐゴシック" charset="-128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Century Gothic" pitchFamily="34" charset="0"/>
                <a:ea typeface="ＭＳ Ｐゴシック" charset="-128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C00000"/>
                </a:solidFill>
              </a:rPr>
              <a:t>Persistence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/>
              <a:t>(Entity Framework</a:t>
            </a:r>
            <a:r>
              <a:rPr lang="en-US" sz="3000" dirty="0" smtClean="0"/>
              <a:t>)</a:t>
            </a:r>
          </a:p>
          <a:p>
            <a:r>
              <a:rPr lang="en-US" sz="3000" b="1" dirty="0" smtClean="0">
                <a:solidFill>
                  <a:srgbClr val="C00000"/>
                </a:solidFill>
              </a:rPr>
              <a:t>Backend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smtClean="0"/>
              <a:t>(WCF)</a:t>
            </a:r>
          </a:p>
          <a:p>
            <a:r>
              <a:rPr lang="en-US" sz="3000" b="1" dirty="0" smtClean="0">
                <a:solidFill>
                  <a:srgbClr val="C00000"/>
                </a:solidFill>
              </a:rPr>
              <a:t>Frontend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smtClean="0"/>
              <a:t>(ASP.NET MVC)</a:t>
            </a:r>
          </a:p>
          <a:p>
            <a:r>
              <a:rPr lang="en-US" sz="3000" b="1" dirty="0" smtClean="0">
                <a:solidFill>
                  <a:srgbClr val="C00000"/>
                </a:solidFill>
              </a:rPr>
              <a:t>Unit/Integration Tests</a:t>
            </a:r>
            <a:r>
              <a:rPr lang="en-US" sz="3000" dirty="0" smtClean="0"/>
              <a:t> </a:t>
            </a:r>
            <a:r>
              <a:rPr lang="en-US" sz="3000" dirty="0"/>
              <a:t>(</a:t>
            </a:r>
            <a:r>
              <a:rPr lang="en-US" sz="3000" dirty="0" err="1" smtClean="0"/>
              <a:t>NUnit</a:t>
            </a:r>
            <a:r>
              <a:rPr lang="en-US" sz="3000" dirty="0" smtClean="0"/>
              <a:t>)</a:t>
            </a:r>
          </a:p>
          <a:p>
            <a:r>
              <a:rPr lang="en-US" sz="3000" b="1" dirty="0" smtClean="0">
                <a:solidFill>
                  <a:srgbClr val="C00000"/>
                </a:solidFill>
              </a:rPr>
              <a:t>Function Tests </a:t>
            </a:r>
            <a:r>
              <a:rPr lang="en-US" sz="3000" dirty="0" smtClean="0"/>
              <a:t>(Selenium)</a:t>
            </a:r>
            <a:endParaRPr lang="en-US" sz="3000" dirty="0"/>
          </a:p>
          <a:p>
            <a:r>
              <a:rPr lang="en-US" sz="3000" b="1" dirty="0">
                <a:solidFill>
                  <a:srgbClr val="C00000"/>
                </a:solidFill>
              </a:rPr>
              <a:t>Mocking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dirty="0" err="1"/>
              <a:t>Moq</a:t>
            </a:r>
            <a:r>
              <a:rPr lang="en-US" sz="3000" dirty="0" smtClean="0"/>
              <a:t>)</a:t>
            </a:r>
            <a:endParaRPr lang="en-US" sz="3000" dirty="0"/>
          </a:p>
          <a:p>
            <a:r>
              <a:rPr lang="en-US" sz="3000" b="1" dirty="0" err="1">
                <a:solidFill>
                  <a:srgbClr val="C00000"/>
                </a:solidFill>
              </a:rPr>
              <a:t>IoC</a:t>
            </a:r>
            <a:r>
              <a:rPr lang="en-US" sz="3000" b="1" dirty="0">
                <a:solidFill>
                  <a:srgbClr val="C00000"/>
                </a:solidFill>
              </a:rPr>
              <a:t> Containers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dirty="0" err="1"/>
              <a:t>Ninject</a:t>
            </a:r>
            <a:r>
              <a:rPr lang="en-US" sz="3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Stairways to heaven or Highway </a:t>
            </a:r>
            <a:r>
              <a:rPr lang="en-US" dirty="0"/>
              <a:t>to </a:t>
            </a:r>
            <a:r>
              <a:rPr lang="en-US" dirty="0" smtClean="0"/>
              <a:t>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5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577313"/>
              </p:ext>
            </p:extLst>
          </p:nvPr>
        </p:nvGraphicFramePr>
        <p:xfrm>
          <a:off x="457200" y="2214563"/>
          <a:ext cx="82296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70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Unit/Integration/Functional 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09411"/>
              </p:ext>
            </p:extLst>
          </p:nvPr>
        </p:nvGraphicFramePr>
        <p:xfrm>
          <a:off x="457200" y="2214563"/>
          <a:ext cx="82296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209800" y="3429000"/>
            <a:ext cx="1260492" cy="1448841"/>
            <a:chOff x="2445734" y="1601"/>
            <a:chExt cx="1260492" cy="1448841"/>
          </a:xfrm>
        </p:grpSpPr>
        <p:sp>
          <p:nvSpPr>
            <p:cNvPr id="6" name="Hexagon 5"/>
            <p:cNvSpPr/>
            <p:nvPr/>
          </p:nvSpPr>
          <p:spPr>
            <a:xfrm rot="5400000">
              <a:off x="2351559" y="95776"/>
              <a:ext cx="1448841" cy="1260492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" name="Hexagon 4"/>
            <p:cNvSpPr/>
            <p:nvPr/>
          </p:nvSpPr>
          <p:spPr>
            <a:xfrm>
              <a:off x="2642160" y="227380"/>
              <a:ext cx="867638" cy="997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/>
            </a:p>
          </p:txBody>
        </p:sp>
      </p:grpSp>
      <p:sp>
        <p:nvSpPr>
          <p:cNvPr id="11" name="Oval 10"/>
          <p:cNvSpPr/>
          <p:nvPr/>
        </p:nvSpPr>
        <p:spPr>
          <a:xfrm>
            <a:off x="2743200" y="4572000"/>
            <a:ext cx="2971800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81200" y="1981200"/>
            <a:ext cx="4572000" cy="449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2362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[Functional]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5000" y="4953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[Integration]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yptzone_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ryptzone EU Document" ma:contentTypeID="0x010100DC509DDC9B7116489751BAE0985646F70002A9C0710BBC85498DD2FB94FDE5A248" ma:contentTypeVersion="4" ma:contentTypeDescription="" ma:contentTypeScope="" ma:versionID="5cfc01e60a9395cd77dbb52c6c058748">
  <xsd:schema xmlns:xsd="http://www.w3.org/2001/XMLSchema" xmlns:p="http://schemas.microsoft.com/office/2006/metadata/properties" targetNamespace="http://schemas.microsoft.com/office/2006/metadata/properties" ma:root="true" ma:fieldsID="693693a516ee1c13abd1541065fb91e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7171D4-498B-4676-B65B-77748B0C3955}"/>
</file>

<file path=customXml/itemProps2.xml><?xml version="1.0" encoding="utf-8"?>
<ds:datastoreItem xmlns:ds="http://schemas.openxmlformats.org/officeDocument/2006/customXml" ds:itemID="{F1E68520-A49C-4F23-BDE2-AF0723857D6E}"/>
</file>

<file path=customXml/itemProps3.xml><?xml version="1.0" encoding="utf-8"?>
<ds:datastoreItem xmlns:ds="http://schemas.openxmlformats.org/officeDocument/2006/customXml" ds:itemID="{80907063-7C7A-4FDB-9C35-0280FC4E86D4}"/>
</file>

<file path=docProps/app.xml><?xml version="1.0" encoding="utf-8"?>
<Properties xmlns="http://schemas.openxmlformats.org/officeDocument/2006/extended-properties" xmlns:vt="http://schemas.openxmlformats.org/officeDocument/2006/docPropsVTypes">
  <Template>Cryptzone_Presentation</Template>
  <TotalTime>1749</TotalTime>
  <Words>537</Words>
  <Application>Microsoft Office PowerPoint</Application>
  <PresentationFormat>On-screen Show (4:3)</PresentationFormat>
  <Paragraphs>89</Paragraphs>
  <Slides>23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Cryptzone_Presentation</vt:lpstr>
      <vt:lpstr>CZ Biz. Auto. System &amp; Test-Driven Development</vt:lpstr>
      <vt:lpstr>Agenda</vt:lpstr>
      <vt:lpstr>How to be Testable</vt:lpstr>
      <vt:lpstr>How to be testable?</vt:lpstr>
      <vt:lpstr>How to be testable?</vt:lpstr>
      <vt:lpstr>How to be testable?</vt:lpstr>
      <vt:lpstr>Test-Driven Development</vt:lpstr>
      <vt:lpstr>Testing Hierarchy</vt:lpstr>
      <vt:lpstr>Unit/Integration/Functional Testing</vt:lpstr>
      <vt:lpstr>Example: New Partner Portal</vt:lpstr>
      <vt:lpstr>CRM Integration</vt:lpstr>
      <vt:lpstr>Simplified use case for  CRM Tools :: Opportunity Controller</vt:lpstr>
      <vt:lpstr>Simplified composition diagram for CRM Tools :: Opportunity Controller</vt:lpstr>
      <vt:lpstr>TDD for Opportunity Controller</vt:lpstr>
      <vt:lpstr>TDD for Opportunity Controller</vt:lpstr>
      <vt:lpstr>TDD for Opportunity Controller</vt:lpstr>
      <vt:lpstr>How do we do TDD w/ Biz. Auto.</vt:lpstr>
      <vt:lpstr>PowerPoint Presentation</vt:lpstr>
      <vt:lpstr>PowerPoint Presentation</vt:lpstr>
      <vt:lpstr>Deadlines &amp; Iterations</vt:lpstr>
      <vt:lpstr>TDD &amp; Continuous Integration</vt:lpstr>
      <vt:lpstr>Released the application and got a bug report. What do we do?</vt:lpstr>
      <vt:lpstr>Q/A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Automation System and Test-Driven Development - Presentation</dc:title>
  <dc:creator>Teoman Soygul</dc:creator>
  <cp:lastModifiedBy>Teoman Soygul</cp:lastModifiedBy>
  <cp:revision>56</cp:revision>
  <dcterms:created xsi:type="dcterms:W3CDTF">2012-09-24T12:34:23Z</dcterms:created>
  <dcterms:modified xsi:type="dcterms:W3CDTF">2012-09-27T13:27:09Z</dcterms:modified>
  <cp:contentType>Cryptzone EU 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0x010100DC509DDC9B7116489751BAE0985646F70002A9C0710BBC85498DD2FB94FDE5A248</vt:lpwstr>
  </property>
</Properties>
</file>